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366" r:id="rId3"/>
    <p:sldId id="362" r:id="rId4"/>
    <p:sldId id="367" r:id="rId5"/>
    <p:sldId id="363" r:id="rId6"/>
    <p:sldId id="364" r:id="rId7"/>
    <p:sldId id="365" r:id="rId8"/>
    <p:sldId id="369" r:id="rId9"/>
    <p:sldId id="368" r:id="rId10"/>
    <p:sldId id="370" r:id="rId11"/>
    <p:sldId id="371" r:id="rId12"/>
    <p:sldId id="372" r:id="rId13"/>
    <p:sldId id="373" r:id="rId14"/>
    <p:sldId id="381" r:id="rId15"/>
    <p:sldId id="375" r:id="rId16"/>
    <p:sldId id="374" r:id="rId17"/>
    <p:sldId id="376" r:id="rId18"/>
    <p:sldId id="377" r:id="rId19"/>
    <p:sldId id="380" r:id="rId20"/>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4E5981-A390-484A-96F5-90219DECCDD1}" v="43" dt="2022-06-03T12:21:54.8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2" d="100"/>
          <a:sy n="62" d="100"/>
        </p:scale>
        <p:origin x="9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o Bonnet" userId="bc864d45-1e62-495e-96be-7db7c8d31fba" providerId="ADAL" clId="{704E5981-A390-484A-96F5-90219DECCDD1}"/>
    <pc:docChg chg="undo custSel addSld delSld modSld sldOrd">
      <pc:chgData name="Nico Bonnet" userId="bc864d45-1e62-495e-96be-7db7c8d31fba" providerId="ADAL" clId="{704E5981-A390-484A-96F5-90219DECCDD1}" dt="2022-06-03T12:44:21.649" v="17979" actId="20577"/>
      <pc:docMkLst>
        <pc:docMk/>
      </pc:docMkLst>
      <pc:sldChg chg="addSp delSp modSp mod">
        <pc:chgData name="Nico Bonnet" userId="bc864d45-1e62-495e-96be-7db7c8d31fba" providerId="ADAL" clId="{704E5981-A390-484A-96F5-90219DECCDD1}" dt="2022-06-03T11:36:00.643" v="17614" actId="20577"/>
        <pc:sldMkLst>
          <pc:docMk/>
          <pc:sldMk cId="2251606869" sldId="257"/>
        </pc:sldMkLst>
        <pc:spChg chg="mod">
          <ac:chgData name="Nico Bonnet" userId="bc864d45-1e62-495e-96be-7db7c8d31fba" providerId="ADAL" clId="{704E5981-A390-484A-96F5-90219DECCDD1}" dt="2022-06-03T11:36:00.643" v="17614" actId="20577"/>
          <ac:spMkLst>
            <pc:docMk/>
            <pc:sldMk cId="2251606869" sldId="257"/>
            <ac:spMk id="3" creationId="{F98971C5-50A7-4F09-86A1-0C1DDB9FF89B}"/>
          </ac:spMkLst>
        </pc:spChg>
        <pc:spChg chg="add del">
          <ac:chgData name="Nico Bonnet" userId="bc864d45-1e62-495e-96be-7db7c8d31fba" providerId="ADAL" clId="{704E5981-A390-484A-96F5-90219DECCDD1}" dt="2022-05-31T07:08:58.276" v="1191" actId="22"/>
          <ac:spMkLst>
            <pc:docMk/>
            <pc:sldMk cId="2251606869" sldId="257"/>
            <ac:spMk id="6" creationId="{A8BACC2B-1705-6578-9657-090E66F36B14}"/>
          </ac:spMkLst>
        </pc:spChg>
      </pc:sldChg>
      <pc:sldChg chg="modSp mod">
        <pc:chgData name="Nico Bonnet" userId="bc864d45-1e62-495e-96be-7db7c8d31fba" providerId="ADAL" clId="{704E5981-A390-484A-96F5-90219DECCDD1}" dt="2022-06-03T08:04:02.871" v="17060" actId="404"/>
        <pc:sldMkLst>
          <pc:docMk/>
          <pc:sldMk cId="2792553949" sldId="362"/>
        </pc:sldMkLst>
        <pc:spChg chg="mod">
          <ac:chgData name="Nico Bonnet" userId="bc864d45-1e62-495e-96be-7db7c8d31fba" providerId="ADAL" clId="{704E5981-A390-484A-96F5-90219DECCDD1}" dt="2022-06-03T08:04:02.871" v="17060" actId="404"/>
          <ac:spMkLst>
            <pc:docMk/>
            <pc:sldMk cId="2792553949" sldId="362"/>
            <ac:spMk id="6" creationId="{E8F52BA5-0314-F5F6-5080-28DE56D70EA0}"/>
          </ac:spMkLst>
        </pc:spChg>
      </pc:sldChg>
      <pc:sldChg chg="addSp delSp modSp mod ord modAnim">
        <pc:chgData name="Nico Bonnet" userId="bc864d45-1e62-495e-96be-7db7c8d31fba" providerId="ADAL" clId="{704E5981-A390-484A-96F5-90219DECCDD1}" dt="2022-06-03T12:15:06.303" v="17616"/>
        <pc:sldMkLst>
          <pc:docMk/>
          <pc:sldMk cId="1154819824" sldId="363"/>
        </pc:sldMkLst>
        <pc:spChg chg="mod">
          <ac:chgData name="Nico Bonnet" userId="bc864d45-1e62-495e-96be-7db7c8d31fba" providerId="ADAL" clId="{704E5981-A390-484A-96F5-90219DECCDD1}" dt="2022-06-03T11:33:07.037" v="17575" actId="20577"/>
          <ac:spMkLst>
            <pc:docMk/>
            <pc:sldMk cId="1154819824" sldId="363"/>
            <ac:spMk id="6" creationId="{E8F52BA5-0314-F5F6-5080-28DE56D70EA0}"/>
          </ac:spMkLst>
        </pc:spChg>
        <pc:spChg chg="del">
          <ac:chgData name="Nico Bonnet" userId="bc864d45-1e62-495e-96be-7db7c8d31fba" providerId="ADAL" clId="{704E5981-A390-484A-96F5-90219DECCDD1}" dt="2022-05-27T19:24:57.072" v="15" actId="478"/>
          <ac:spMkLst>
            <pc:docMk/>
            <pc:sldMk cId="1154819824" sldId="363"/>
            <ac:spMk id="12" creationId="{BB573991-DE26-DF17-78E9-337A43C6F3D7}"/>
          </ac:spMkLst>
        </pc:spChg>
        <pc:spChg chg="del">
          <ac:chgData name="Nico Bonnet" userId="bc864d45-1e62-495e-96be-7db7c8d31fba" providerId="ADAL" clId="{704E5981-A390-484A-96F5-90219DECCDD1}" dt="2022-05-27T19:24:57.072" v="15" actId="478"/>
          <ac:spMkLst>
            <pc:docMk/>
            <pc:sldMk cId="1154819824" sldId="363"/>
            <ac:spMk id="16" creationId="{096C9BDD-1A4A-0200-AB48-19ACA7737F76}"/>
          </ac:spMkLst>
        </pc:spChg>
        <pc:spChg chg="del">
          <ac:chgData name="Nico Bonnet" userId="bc864d45-1e62-495e-96be-7db7c8d31fba" providerId="ADAL" clId="{704E5981-A390-484A-96F5-90219DECCDD1}" dt="2022-05-27T19:24:57.072" v="15" actId="478"/>
          <ac:spMkLst>
            <pc:docMk/>
            <pc:sldMk cId="1154819824" sldId="363"/>
            <ac:spMk id="18" creationId="{1D0BCB7C-CD07-25E4-75FB-C1556F25951B}"/>
          </ac:spMkLst>
        </pc:spChg>
        <pc:picChg chg="del mod">
          <ac:chgData name="Nico Bonnet" userId="bc864d45-1e62-495e-96be-7db7c8d31fba" providerId="ADAL" clId="{704E5981-A390-484A-96F5-90219DECCDD1}" dt="2022-05-31T12:33:05.899" v="5275" actId="478"/>
          <ac:picMkLst>
            <pc:docMk/>
            <pc:sldMk cId="1154819824" sldId="363"/>
            <ac:picMk id="8" creationId="{12303173-E8B1-FAC4-C90E-ACA3E9B8CA87}"/>
          </ac:picMkLst>
        </pc:picChg>
        <pc:picChg chg="del mod">
          <ac:chgData name="Nico Bonnet" userId="bc864d45-1e62-495e-96be-7db7c8d31fba" providerId="ADAL" clId="{704E5981-A390-484A-96F5-90219DECCDD1}" dt="2022-05-31T12:33:09.162" v="5277" actId="478"/>
          <ac:picMkLst>
            <pc:docMk/>
            <pc:sldMk cId="1154819824" sldId="363"/>
            <ac:picMk id="9" creationId="{B690CCCF-08F6-60D0-4296-B6B6741B8CA4}"/>
          </ac:picMkLst>
        </pc:picChg>
        <pc:picChg chg="del mod">
          <ac:chgData name="Nico Bonnet" userId="bc864d45-1e62-495e-96be-7db7c8d31fba" providerId="ADAL" clId="{704E5981-A390-484A-96F5-90219DECCDD1}" dt="2022-05-31T12:33:12.128" v="5279" actId="478"/>
          <ac:picMkLst>
            <pc:docMk/>
            <pc:sldMk cId="1154819824" sldId="363"/>
            <ac:picMk id="10" creationId="{EC1AC1EB-93B5-7AAB-B4EE-D484A9FB83FB}"/>
          </ac:picMkLst>
        </pc:picChg>
        <pc:picChg chg="del">
          <ac:chgData name="Nico Bonnet" userId="bc864d45-1e62-495e-96be-7db7c8d31fba" providerId="ADAL" clId="{704E5981-A390-484A-96F5-90219DECCDD1}" dt="2022-05-27T19:24:57.072" v="15" actId="478"/>
          <ac:picMkLst>
            <pc:docMk/>
            <pc:sldMk cId="1154819824" sldId="363"/>
            <ac:picMk id="11" creationId="{F6CD15FD-D5E7-3DEE-465A-00BF7E78F22E}"/>
          </ac:picMkLst>
        </pc:picChg>
        <pc:picChg chg="add mod">
          <ac:chgData name="Nico Bonnet" userId="bc864d45-1e62-495e-96be-7db7c8d31fba" providerId="ADAL" clId="{704E5981-A390-484A-96F5-90219DECCDD1}" dt="2022-05-27T19:25:15.171" v="19" actId="14100"/>
          <ac:picMkLst>
            <pc:docMk/>
            <pc:sldMk cId="1154819824" sldId="363"/>
            <ac:picMk id="24" creationId="{C9418AF7-F611-5F9F-5DF4-F956F5EC9BE3}"/>
          </ac:picMkLst>
        </pc:picChg>
        <pc:picChg chg="add mod ord">
          <ac:chgData name="Nico Bonnet" userId="bc864d45-1e62-495e-96be-7db7c8d31fba" providerId="ADAL" clId="{704E5981-A390-484A-96F5-90219DECCDD1}" dt="2022-05-31T12:33:03.888" v="5274" actId="167"/>
          <ac:picMkLst>
            <pc:docMk/>
            <pc:sldMk cId="1154819824" sldId="363"/>
            <ac:picMk id="25" creationId="{66499272-4CE4-C1CB-2D61-0E72F7B76853}"/>
          </ac:picMkLst>
        </pc:picChg>
        <pc:picChg chg="add mod ord">
          <ac:chgData name="Nico Bonnet" userId="bc864d45-1e62-495e-96be-7db7c8d31fba" providerId="ADAL" clId="{704E5981-A390-484A-96F5-90219DECCDD1}" dt="2022-05-31T12:33:08.136" v="5276" actId="167"/>
          <ac:picMkLst>
            <pc:docMk/>
            <pc:sldMk cId="1154819824" sldId="363"/>
            <ac:picMk id="26" creationId="{1FCE34C7-5FA5-D95B-E01E-EDD332B86619}"/>
          </ac:picMkLst>
        </pc:picChg>
        <pc:picChg chg="add mod ord">
          <ac:chgData name="Nico Bonnet" userId="bc864d45-1e62-495e-96be-7db7c8d31fba" providerId="ADAL" clId="{704E5981-A390-484A-96F5-90219DECCDD1}" dt="2022-05-31T12:33:11.340" v="5278" actId="167"/>
          <ac:picMkLst>
            <pc:docMk/>
            <pc:sldMk cId="1154819824" sldId="363"/>
            <ac:picMk id="27" creationId="{96881A79-77A9-8E4A-1134-FEC771E497D2}"/>
          </ac:picMkLst>
        </pc:picChg>
        <pc:cxnChg chg="del">
          <ac:chgData name="Nico Bonnet" userId="bc864d45-1e62-495e-96be-7db7c8d31fba" providerId="ADAL" clId="{704E5981-A390-484A-96F5-90219DECCDD1}" dt="2022-05-27T19:24:57.072" v="15" actId="478"/>
          <ac:cxnSpMkLst>
            <pc:docMk/>
            <pc:sldMk cId="1154819824" sldId="363"/>
            <ac:cxnSpMk id="4" creationId="{514AAF68-64D6-4C3A-243B-F101F69D2230}"/>
          </ac:cxnSpMkLst>
        </pc:cxnChg>
        <pc:cxnChg chg="del">
          <ac:chgData name="Nico Bonnet" userId="bc864d45-1e62-495e-96be-7db7c8d31fba" providerId="ADAL" clId="{704E5981-A390-484A-96F5-90219DECCDD1}" dt="2022-05-27T19:24:57.072" v="15" actId="478"/>
          <ac:cxnSpMkLst>
            <pc:docMk/>
            <pc:sldMk cId="1154819824" sldId="363"/>
            <ac:cxnSpMk id="17" creationId="{F64108BE-4B19-868D-85F6-E0315D186237}"/>
          </ac:cxnSpMkLst>
        </pc:cxnChg>
      </pc:sldChg>
      <pc:sldChg chg="addSp delSp modSp add mod delAnim">
        <pc:chgData name="Nico Bonnet" userId="bc864d45-1e62-495e-96be-7db7c8d31fba" providerId="ADAL" clId="{704E5981-A390-484A-96F5-90219DECCDD1}" dt="2022-05-31T13:01:56.160" v="6694" actId="1076"/>
        <pc:sldMkLst>
          <pc:docMk/>
          <pc:sldMk cId="1315151959" sldId="364"/>
        </pc:sldMkLst>
        <pc:spChg chg="mod">
          <ac:chgData name="Nico Bonnet" userId="bc864d45-1e62-495e-96be-7db7c8d31fba" providerId="ADAL" clId="{704E5981-A390-484A-96F5-90219DECCDD1}" dt="2022-05-31T12:48:01.954" v="5924" actId="20577"/>
          <ac:spMkLst>
            <pc:docMk/>
            <pc:sldMk cId="1315151959" sldId="364"/>
            <ac:spMk id="2" creationId="{51318F2C-4777-4639-B413-89662D5E1EDA}"/>
          </ac:spMkLst>
        </pc:spChg>
        <pc:spChg chg="mod">
          <ac:chgData name="Nico Bonnet" userId="bc864d45-1e62-495e-96be-7db7c8d31fba" providerId="ADAL" clId="{704E5981-A390-484A-96F5-90219DECCDD1}" dt="2022-05-31T08:17:02.333" v="4094" actId="20577"/>
          <ac:spMkLst>
            <pc:docMk/>
            <pc:sldMk cId="1315151959" sldId="364"/>
            <ac:spMk id="6" creationId="{E8F52BA5-0314-F5F6-5080-28DE56D70EA0}"/>
          </ac:spMkLst>
        </pc:spChg>
        <pc:spChg chg="mod">
          <ac:chgData name="Nico Bonnet" userId="bc864d45-1e62-495e-96be-7db7c8d31fba" providerId="ADAL" clId="{704E5981-A390-484A-96F5-90219DECCDD1}" dt="2022-05-31T13:01:56.160" v="6694" actId="1076"/>
          <ac:spMkLst>
            <pc:docMk/>
            <pc:sldMk cId="1315151959" sldId="364"/>
            <ac:spMk id="12" creationId="{BB573991-DE26-DF17-78E9-337A43C6F3D7}"/>
          </ac:spMkLst>
        </pc:spChg>
        <pc:spChg chg="mod">
          <ac:chgData name="Nico Bonnet" userId="bc864d45-1e62-495e-96be-7db7c8d31fba" providerId="ADAL" clId="{704E5981-A390-484A-96F5-90219DECCDD1}" dt="2022-05-31T08:10:56.716" v="3958" actId="1076"/>
          <ac:spMkLst>
            <pc:docMk/>
            <pc:sldMk cId="1315151959" sldId="364"/>
            <ac:spMk id="16" creationId="{096C9BDD-1A4A-0200-AB48-19ACA7737F76}"/>
          </ac:spMkLst>
        </pc:spChg>
        <pc:spChg chg="mod">
          <ac:chgData name="Nico Bonnet" userId="bc864d45-1e62-495e-96be-7db7c8d31fba" providerId="ADAL" clId="{704E5981-A390-484A-96F5-90219DECCDD1}" dt="2022-05-31T08:10:44.771" v="3957" actId="1076"/>
          <ac:spMkLst>
            <pc:docMk/>
            <pc:sldMk cId="1315151959" sldId="364"/>
            <ac:spMk id="18" creationId="{1D0BCB7C-CD07-25E4-75FB-C1556F25951B}"/>
          </ac:spMkLst>
        </pc:spChg>
        <pc:picChg chg="del">
          <ac:chgData name="Nico Bonnet" userId="bc864d45-1e62-495e-96be-7db7c8d31fba" providerId="ADAL" clId="{704E5981-A390-484A-96F5-90219DECCDD1}" dt="2022-05-27T19:26:03.549" v="32" actId="478"/>
          <ac:picMkLst>
            <pc:docMk/>
            <pc:sldMk cId="1315151959" sldId="364"/>
            <ac:picMk id="8" creationId="{12303173-E8B1-FAC4-C90E-ACA3E9B8CA87}"/>
          </ac:picMkLst>
        </pc:picChg>
        <pc:picChg chg="del">
          <ac:chgData name="Nico Bonnet" userId="bc864d45-1e62-495e-96be-7db7c8d31fba" providerId="ADAL" clId="{704E5981-A390-484A-96F5-90219DECCDD1}" dt="2022-05-27T19:26:04.284" v="33" actId="478"/>
          <ac:picMkLst>
            <pc:docMk/>
            <pc:sldMk cId="1315151959" sldId="364"/>
            <ac:picMk id="9" creationId="{B690CCCF-08F6-60D0-4296-B6B6741B8CA4}"/>
          </ac:picMkLst>
        </pc:picChg>
        <pc:picChg chg="del">
          <ac:chgData name="Nico Bonnet" userId="bc864d45-1e62-495e-96be-7db7c8d31fba" providerId="ADAL" clId="{704E5981-A390-484A-96F5-90219DECCDD1}" dt="2022-05-27T19:26:04.767" v="34" actId="478"/>
          <ac:picMkLst>
            <pc:docMk/>
            <pc:sldMk cId="1315151959" sldId="364"/>
            <ac:picMk id="10" creationId="{EC1AC1EB-93B5-7AAB-B4EE-D484A9FB83FB}"/>
          </ac:picMkLst>
        </pc:picChg>
        <pc:picChg chg="mod">
          <ac:chgData name="Nico Bonnet" userId="bc864d45-1e62-495e-96be-7db7c8d31fba" providerId="ADAL" clId="{704E5981-A390-484A-96F5-90219DECCDD1}" dt="2022-05-31T08:10:56.716" v="3958" actId="1076"/>
          <ac:picMkLst>
            <pc:docMk/>
            <pc:sldMk cId="1315151959" sldId="364"/>
            <ac:picMk id="11" creationId="{F6CD15FD-D5E7-3DEE-465A-00BF7E78F22E}"/>
          </ac:picMkLst>
        </pc:picChg>
        <pc:picChg chg="del">
          <ac:chgData name="Nico Bonnet" userId="bc864d45-1e62-495e-96be-7db7c8d31fba" providerId="ADAL" clId="{704E5981-A390-484A-96F5-90219DECCDD1}" dt="2022-05-27T19:26:05.917" v="35" actId="478"/>
          <ac:picMkLst>
            <pc:docMk/>
            <pc:sldMk cId="1315151959" sldId="364"/>
            <ac:picMk id="24" creationId="{C9418AF7-F611-5F9F-5DF4-F956F5EC9BE3}"/>
          </ac:picMkLst>
        </pc:picChg>
        <pc:cxnChg chg="mod">
          <ac:chgData name="Nico Bonnet" userId="bc864d45-1e62-495e-96be-7db7c8d31fba" providerId="ADAL" clId="{704E5981-A390-484A-96F5-90219DECCDD1}" dt="2022-05-31T08:09:08.255" v="3862" actId="1076"/>
          <ac:cxnSpMkLst>
            <pc:docMk/>
            <pc:sldMk cId="1315151959" sldId="364"/>
            <ac:cxnSpMk id="4" creationId="{514AAF68-64D6-4C3A-243B-F101F69D2230}"/>
          </ac:cxnSpMkLst>
        </pc:cxnChg>
        <pc:cxnChg chg="add mod">
          <ac:chgData name="Nico Bonnet" userId="bc864d45-1e62-495e-96be-7db7c8d31fba" providerId="ADAL" clId="{704E5981-A390-484A-96F5-90219DECCDD1}" dt="2022-05-31T08:10:56.716" v="3958" actId="1076"/>
          <ac:cxnSpMkLst>
            <pc:docMk/>
            <pc:sldMk cId="1315151959" sldId="364"/>
            <ac:cxnSpMk id="15" creationId="{A0A42E96-A404-07A2-5F5D-259874397F26}"/>
          </ac:cxnSpMkLst>
        </pc:cxnChg>
        <pc:cxnChg chg="mod">
          <ac:chgData name="Nico Bonnet" userId="bc864d45-1e62-495e-96be-7db7c8d31fba" providerId="ADAL" clId="{704E5981-A390-484A-96F5-90219DECCDD1}" dt="2022-05-27T19:27:51.268" v="112" actId="1076"/>
          <ac:cxnSpMkLst>
            <pc:docMk/>
            <pc:sldMk cId="1315151959" sldId="364"/>
            <ac:cxnSpMk id="17" creationId="{F64108BE-4B19-868D-85F6-E0315D186237}"/>
          </ac:cxnSpMkLst>
        </pc:cxnChg>
      </pc:sldChg>
      <pc:sldChg chg="addSp delSp modSp add mod">
        <pc:chgData name="Nico Bonnet" userId="bc864d45-1e62-495e-96be-7db7c8d31fba" providerId="ADAL" clId="{704E5981-A390-484A-96F5-90219DECCDD1}" dt="2022-05-31T12:33:55.120" v="5284" actId="403"/>
        <pc:sldMkLst>
          <pc:docMk/>
          <pc:sldMk cId="2203132715" sldId="365"/>
        </pc:sldMkLst>
        <pc:spChg chg="mod">
          <ac:chgData name="Nico Bonnet" userId="bc864d45-1e62-495e-96be-7db7c8d31fba" providerId="ADAL" clId="{704E5981-A390-484A-96F5-90219DECCDD1}" dt="2022-05-31T12:33:55.120" v="5284" actId="403"/>
          <ac:spMkLst>
            <pc:docMk/>
            <pc:sldMk cId="2203132715" sldId="365"/>
            <ac:spMk id="2" creationId="{51318F2C-4777-4639-B413-89662D5E1EDA}"/>
          </ac:spMkLst>
        </pc:spChg>
        <pc:spChg chg="mod">
          <ac:chgData name="Nico Bonnet" userId="bc864d45-1e62-495e-96be-7db7c8d31fba" providerId="ADAL" clId="{704E5981-A390-484A-96F5-90219DECCDD1}" dt="2022-05-31T12:32:11.250" v="5226" actId="6549"/>
          <ac:spMkLst>
            <pc:docMk/>
            <pc:sldMk cId="2203132715" sldId="365"/>
            <ac:spMk id="6" creationId="{E8F52BA5-0314-F5F6-5080-28DE56D70EA0}"/>
          </ac:spMkLst>
        </pc:spChg>
        <pc:spChg chg="del mod">
          <ac:chgData name="Nico Bonnet" userId="bc864d45-1e62-495e-96be-7db7c8d31fba" providerId="ADAL" clId="{704E5981-A390-484A-96F5-90219DECCDD1}" dt="2022-05-27T19:45:28.973" v="1185" actId="478"/>
          <ac:spMkLst>
            <pc:docMk/>
            <pc:sldMk cId="2203132715" sldId="365"/>
            <ac:spMk id="12" creationId="{BB573991-DE26-DF17-78E9-337A43C6F3D7}"/>
          </ac:spMkLst>
        </pc:spChg>
        <pc:spChg chg="del">
          <ac:chgData name="Nico Bonnet" userId="bc864d45-1e62-495e-96be-7db7c8d31fba" providerId="ADAL" clId="{704E5981-A390-484A-96F5-90219DECCDD1}" dt="2022-05-27T19:45:31.428" v="1187" actId="478"/>
          <ac:spMkLst>
            <pc:docMk/>
            <pc:sldMk cId="2203132715" sldId="365"/>
            <ac:spMk id="16" creationId="{096C9BDD-1A4A-0200-AB48-19ACA7737F76}"/>
          </ac:spMkLst>
        </pc:spChg>
        <pc:spChg chg="del">
          <ac:chgData name="Nico Bonnet" userId="bc864d45-1e62-495e-96be-7db7c8d31fba" providerId="ADAL" clId="{704E5981-A390-484A-96F5-90219DECCDD1}" dt="2022-05-27T19:45:23.873" v="1179" actId="478"/>
          <ac:spMkLst>
            <pc:docMk/>
            <pc:sldMk cId="2203132715" sldId="365"/>
            <ac:spMk id="18" creationId="{1D0BCB7C-CD07-25E4-75FB-C1556F25951B}"/>
          </ac:spMkLst>
        </pc:spChg>
        <pc:picChg chg="del">
          <ac:chgData name="Nico Bonnet" userId="bc864d45-1e62-495e-96be-7db7c8d31fba" providerId="ADAL" clId="{704E5981-A390-484A-96F5-90219DECCDD1}" dt="2022-05-27T19:45:24.527" v="1180" actId="478"/>
          <ac:picMkLst>
            <pc:docMk/>
            <pc:sldMk cId="2203132715" sldId="365"/>
            <ac:picMk id="11" creationId="{F6CD15FD-D5E7-3DEE-465A-00BF7E78F22E}"/>
          </ac:picMkLst>
        </pc:picChg>
        <pc:picChg chg="add mod">
          <ac:chgData name="Nico Bonnet" userId="bc864d45-1e62-495e-96be-7db7c8d31fba" providerId="ADAL" clId="{704E5981-A390-484A-96F5-90219DECCDD1}" dt="2022-05-31T12:33:37.310" v="5281" actId="1076"/>
          <ac:picMkLst>
            <pc:docMk/>
            <pc:sldMk cId="2203132715" sldId="365"/>
            <ac:picMk id="13" creationId="{22FFF8BF-B7B0-8D33-B7BB-68353E4FD1B3}"/>
          </ac:picMkLst>
        </pc:picChg>
        <pc:cxnChg chg="del">
          <ac:chgData name="Nico Bonnet" userId="bc864d45-1e62-495e-96be-7db7c8d31fba" providerId="ADAL" clId="{704E5981-A390-484A-96F5-90219DECCDD1}" dt="2022-05-27T19:45:26.321" v="1182" actId="478"/>
          <ac:cxnSpMkLst>
            <pc:docMk/>
            <pc:sldMk cId="2203132715" sldId="365"/>
            <ac:cxnSpMk id="4" creationId="{514AAF68-64D6-4C3A-243B-F101F69D2230}"/>
          </ac:cxnSpMkLst>
        </pc:cxnChg>
        <pc:cxnChg chg="del">
          <ac:chgData name="Nico Bonnet" userId="bc864d45-1e62-495e-96be-7db7c8d31fba" providerId="ADAL" clId="{704E5981-A390-484A-96F5-90219DECCDD1}" dt="2022-05-27T19:45:30.136" v="1186" actId="478"/>
          <ac:cxnSpMkLst>
            <pc:docMk/>
            <pc:sldMk cId="2203132715" sldId="365"/>
            <ac:cxnSpMk id="15" creationId="{A0A42E96-A404-07A2-5F5D-259874397F26}"/>
          </ac:cxnSpMkLst>
        </pc:cxnChg>
        <pc:cxnChg chg="del">
          <ac:chgData name="Nico Bonnet" userId="bc864d45-1e62-495e-96be-7db7c8d31fba" providerId="ADAL" clId="{704E5981-A390-484A-96F5-90219DECCDD1}" dt="2022-05-27T19:45:25.192" v="1181" actId="478"/>
          <ac:cxnSpMkLst>
            <pc:docMk/>
            <pc:sldMk cId="2203132715" sldId="365"/>
            <ac:cxnSpMk id="17" creationId="{F64108BE-4B19-868D-85F6-E0315D186237}"/>
          </ac:cxnSpMkLst>
        </pc:cxnChg>
      </pc:sldChg>
      <pc:sldChg chg="delSp modSp add mod">
        <pc:chgData name="Nico Bonnet" userId="bc864d45-1e62-495e-96be-7db7c8d31fba" providerId="ADAL" clId="{704E5981-A390-484A-96F5-90219DECCDD1}" dt="2022-06-03T11:30:31.049" v="17562" actId="20577"/>
        <pc:sldMkLst>
          <pc:docMk/>
          <pc:sldMk cId="2406884220" sldId="366"/>
        </pc:sldMkLst>
        <pc:spChg chg="mod">
          <ac:chgData name="Nico Bonnet" userId="bc864d45-1e62-495e-96be-7db7c8d31fba" providerId="ADAL" clId="{704E5981-A390-484A-96F5-90219DECCDD1}" dt="2022-06-03T11:30:31.049" v="17562" actId="20577"/>
          <ac:spMkLst>
            <pc:docMk/>
            <pc:sldMk cId="2406884220" sldId="366"/>
            <ac:spMk id="2" creationId="{51318F2C-4777-4639-B413-89662D5E1EDA}"/>
          </ac:spMkLst>
        </pc:spChg>
        <pc:spChg chg="mod">
          <ac:chgData name="Nico Bonnet" userId="bc864d45-1e62-495e-96be-7db7c8d31fba" providerId="ADAL" clId="{704E5981-A390-484A-96F5-90219DECCDD1}" dt="2022-06-03T09:07:11.680" v="17518" actId="20577"/>
          <ac:spMkLst>
            <pc:docMk/>
            <pc:sldMk cId="2406884220" sldId="366"/>
            <ac:spMk id="6" creationId="{E8F52BA5-0314-F5F6-5080-28DE56D70EA0}"/>
          </ac:spMkLst>
        </pc:spChg>
        <pc:picChg chg="del">
          <ac:chgData name="Nico Bonnet" userId="bc864d45-1e62-495e-96be-7db7c8d31fba" providerId="ADAL" clId="{704E5981-A390-484A-96F5-90219DECCDD1}" dt="2022-05-31T07:09:54.809" v="1207" actId="478"/>
          <ac:picMkLst>
            <pc:docMk/>
            <pc:sldMk cId="2406884220" sldId="366"/>
            <ac:picMk id="13" creationId="{22FFF8BF-B7B0-8D33-B7BB-68353E4FD1B3}"/>
          </ac:picMkLst>
        </pc:picChg>
      </pc:sldChg>
      <pc:sldChg chg="addSp delSp modSp add mod delAnim">
        <pc:chgData name="Nico Bonnet" userId="bc864d45-1e62-495e-96be-7db7c8d31fba" providerId="ADAL" clId="{704E5981-A390-484A-96F5-90219DECCDD1}" dt="2022-06-03T09:09:25.635" v="17524" actId="20577"/>
        <pc:sldMkLst>
          <pc:docMk/>
          <pc:sldMk cId="108296785" sldId="367"/>
        </pc:sldMkLst>
        <pc:spChg chg="mod">
          <ac:chgData name="Nico Bonnet" userId="bc864d45-1e62-495e-96be-7db7c8d31fba" providerId="ADAL" clId="{704E5981-A390-484A-96F5-90219DECCDD1}" dt="2022-05-31T07:43:09.846" v="2118" actId="14100"/>
          <ac:spMkLst>
            <pc:docMk/>
            <pc:sldMk cId="108296785" sldId="367"/>
            <ac:spMk id="2" creationId="{51318F2C-4777-4639-B413-89662D5E1EDA}"/>
          </ac:spMkLst>
        </pc:spChg>
        <pc:spChg chg="mod">
          <ac:chgData name="Nico Bonnet" userId="bc864d45-1e62-495e-96be-7db7c8d31fba" providerId="ADAL" clId="{704E5981-A390-484A-96F5-90219DECCDD1}" dt="2022-06-03T09:09:25.635" v="17524" actId="20577"/>
          <ac:spMkLst>
            <pc:docMk/>
            <pc:sldMk cId="108296785" sldId="367"/>
            <ac:spMk id="6" creationId="{E8F52BA5-0314-F5F6-5080-28DE56D70EA0}"/>
          </ac:spMkLst>
        </pc:spChg>
        <pc:picChg chg="add mod">
          <ac:chgData name="Nico Bonnet" userId="bc864d45-1e62-495e-96be-7db7c8d31fba" providerId="ADAL" clId="{704E5981-A390-484A-96F5-90219DECCDD1}" dt="2022-05-31T07:43:04.774" v="2117" actId="1076"/>
          <ac:picMkLst>
            <pc:docMk/>
            <pc:sldMk cId="108296785" sldId="367"/>
            <ac:picMk id="4" creationId="{D309F526-D073-06A5-5500-ED12A080FD7C}"/>
          </ac:picMkLst>
        </pc:picChg>
        <pc:picChg chg="del">
          <ac:chgData name="Nico Bonnet" userId="bc864d45-1e62-495e-96be-7db7c8d31fba" providerId="ADAL" clId="{704E5981-A390-484A-96F5-90219DECCDD1}" dt="2022-05-31T07:39:57.177" v="2104" actId="478"/>
          <ac:picMkLst>
            <pc:docMk/>
            <pc:sldMk cId="108296785" sldId="367"/>
            <ac:picMk id="8" creationId="{12303173-E8B1-FAC4-C90E-ACA3E9B8CA87}"/>
          </ac:picMkLst>
        </pc:picChg>
        <pc:picChg chg="del">
          <ac:chgData name="Nico Bonnet" userId="bc864d45-1e62-495e-96be-7db7c8d31fba" providerId="ADAL" clId="{704E5981-A390-484A-96F5-90219DECCDD1}" dt="2022-05-31T07:39:56.558" v="2103" actId="478"/>
          <ac:picMkLst>
            <pc:docMk/>
            <pc:sldMk cId="108296785" sldId="367"/>
            <ac:picMk id="9" creationId="{B690CCCF-08F6-60D0-4296-B6B6741B8CA4}"/>
          </ac:picMkLst>
        </pc:picChg>
        <pc:picChg chg="del">
          <ac:chgData name="Nico Bonnet" userId="bc864d45-1e62-495e-96be-7db7c8d31fba" providerId="ADAL" clId="{704E5981-A390-484A-96F5-90219DECCDD1}" dt="2022-05-31T07:39:55.849" v="2102" actId="478"/>
          <ac:picMkLst>
            <pc:docMk/>
            <pc:sldMk cId="108296785" sldId="367"/>
            <ac:picMk id="10" creationId="{EC1AC1EB-93B5-7AAB-B4EE-D484A9FB83FB}"/>
          </ac:picMkLst>
        </pc:picChg>
        <pc:picChg chg="add mod">
          <ac:chgData name="Nico Bonnet" userId="bc864d45-1e62-495e-96be-7db7c8d31fba" providerId="ADAL" clId="{704E5981-A390-484A-96F5-90219DECCDD1}" dt="2022-05-31T07:43:04.774" v="2117" actId="1076"/>
          <ac:picMkLst>
            <pc:docMk/>
            <pc:sldMk cId="108296785" sldId="367"/>
            <ac:picMk id="11" creationId="{C4776E9C-787D-38B6-E94E-B25FB152C029}"/>
          </ac:picMkLst>
        </pc:picChg>
        <pc:picChg chg="add mod">
          <ac:chgData name="Nico Bonnet" userId="bc864d45-1e62-495e-96be-7db7c8d31fba" providerId="ADAL" clId="{704E5981-A390-484A-96F5-90219DECCDD1}" dt="2022-05-31T07:43:04.774" v="2117" actId="1076"/>
          <ac:picMkLst>
            <pc:docMk/>
            <pc:sldMk cId="108296785" sldId="367"/>
            <ac:picMk id="13" creationId="{FE52F697-DD96-4320-9652-D0638C589521}"/>
          </ac:picMkLst>
        </pc:picChg>
        <pc:picChg chg="add mod">
          <ac:chgData name="Nico Bonnet" userId="bc864d45-1e62-495e-96be-7db7c8d31fba" providerId="ADAL" clId="{704E5981-A390-484A-96F5-90219DECCDD1}" dt="2022-05-31T07:43:04.774" v="2117" actId="1076"/>
          <ac:picMkLst>
            <pc:docMk/>
            <pc:sldMk cId="108296785" sldId="367"/>
            <ac:picMk id="15" creationId="{827DDCB7-6088-F79A-8A7B-1A864FD29F52}"/>
          </ac:picMkLst>
        </pc:picChg>
        <pc:picChg chg="add mod">
          <ac:chgData name="Nico Bonnet" userId="bc864d45-1e62-495e-96be-7db7c8d31fba" providerId="ADAL" clId="{704E5981-A390-484A-96F5-90219DECCDD1}" dt="2022-05-31T07:52:06.271" v="2597" actId="14100"/>
          <ac:picMkLst>
            <pc:docMk/>
            <pc:sldMk cId="108296785" sldId="367"/>
            <ac:picMk id="20" creationId="{F0285BE1-770E-C32D-85A1-079C4C9B10DF}"/>
          </ac:picMkLst>
        </pc:picChg>
        <pc:picChg chg="del">
          <ac:chgData name="Nico Bonnet" userId="bc864d45-1e62-495e-96be-7db7c8d31fba" providerId="ADAL" clId="{704E5981-A390-484A-96F5-90219DECCDD1}" dt="2022-05-31T07:39:51.856" v="2098" actId="478"/>
          <ac:picMkLst>
            <pc:docMk/>
            <pc:sldMk cId="108296785" sldId="367"/>
            <ac:picMk id="24" creationId="{C9418AF7-F611-5F9F-5DF4-F956F5EC9BE3}"/>
          </ac:picMkLst>
        </pc:picChg>
        <pc:picChg chg="del">
          <ac:chgData name="Nico Bonnet" userId="bc864d45-1e62-495e-96be-7db7c8d31fba" providerId="ADAL" clId="{704E5981-A390-484A-96F5-90219DECCDD1}" dt="2022-05-31T07:39:53.524" v="2099" actId="478"/>
          <ac:picMkLst>
            <pc:docMk/>
            <pc:sldMk cId="108296785" sldId="367"/>
            <ac:picMk id="25" creationId="{66499272-4CE4-C1CB-2D61-0E72F7B76853}"/>
          </ac:picMkLst>
        </pc:picChg>
        <pc:picChg chg="del">
          <ac:chgData name="Nico Bonnet" userId="bc864d45-1e62-495e-96be-7db7c8d31fba" providerId="ADAL" clId="{704E5981-A390-484A-96F5-90219DECCDD1}" dt="2022-05-31T07:39:54.302" v="2100" actId="478"/>
          <ac:picMkLst>
            <pc:docMk/>
            <pc:sldMk cId="108296785" sldId="367"/>
            <ac:picMk id="26" creationId="{1FCE34C7-5FA5-D95B-E01E-EDD332B86619}"/>
          </ac:picMkLst>
        </pc:picChg>
        <pc:picChg chg="del">
          <ac:chgData name="Nico Bonnet" userId="bc864d45-1e62-495e-96be-7db7c8d31fba" providerId="ADAL" clId="{704E5981-A390-484A-96F5-90219DECCDD1}" dt="2022-05-31T07:39:55.003" v="2101" actId="478"/>
          <ac:picMkLst>
            <pc:docMk/>
            <pc:sldMk cId="108296785" sldId="367"/>
            <ac:picMk id="27" creationId="{96881A79-77A9-8E4A-1134-FEC771E497D2}"/>
          </ac:picMkLst>
        </pc:picChg>
      </pc:sldChg>
      <pc:sldChg chg="delSp modSp add mod">
        <pc:chgData name="Nico Bonnet" userId="bc864d45-1e62-495e-96be-7db7c8d31fba" providerId="ADAL" clId="{704E5981-A390-484A-96F5-90219DECCDD1}" dt="2022-05-31T14:02:20.724" v="11936"/>
        <pc:sldMkLst>
          <pc:docMk/>
          <pc:sldMk cId="2113707542" sldId="368"/>
        </pc:sldMkLst>
        <pc:spChg chg="mod">
          <ac:chgData name="Nico Bonnet" userId="bc864d45-1e62-495e-96be-7db7c8d31fba" providerId="ADAL" clId="{704E5981-A390-484A-96F5-90219DECCDD1}" dt="2022-05-31T12:52:49.702" v="6135" actId="14100"/>
          <ac:spMkLst>
            <pc:docMk/>
            <pc:sldMk cId="2113707542" sldId="368"/>
            <ac:spMk id="2" creationId="{51318F2C-4777-4639-B413-89662D5E1EDA}"/>
          </ac:spMkLst>
        </pc:spChg>
        <pc:spChg chg="mod">
          <ac:chgData name="Nico Bonnet" userId="bc864d45-1e62-495e-96be-7db7c8d31fba" providerId="ADAL" clId="{704E5981-A390-484A-96F5-90219DECCDD1}" dt="2022-05-31T14:02:20.724" v="11936"/>
          <ac:spMkLst>
            <pc:docMk/>
            <pc:sldMk cId="2113707542" sldId="368"/>
            <ac:spMk id="6" creationId="{E8F52BA5-0314-F5F6-5080-28DE56D70EA0}"/>
          </ac:spMkLst>
        </pc:spChg>
        <pc:picChg chg="del">
          <ac:chgData name="Nico Bonnet" userId="bc864d45-1e62-495e-96be-7db7c8d31fba" providerId="ADAL" clId="{704E5981-A390-484A-96F5-90219DECCDD1}" dt="2022-05-31T12:52:44.755" v="6134" actId="478"/>
          <ac:picMkLst>
            <pc:docMk/>
            <pc:sldMk cId="2113707542" sldId="368"/>
            <ac:picMk id="13" creationId="{22FFF8BF-B7B0-8D33-B7BB-68353E4FD1B3}"/>
          </ac:picMkLst>
        </pc:picChg>
      </pc:sldChg>
      <pc:sldChg chg="addSp delSp modSp add mod delAnim modAnim">
        <pc:chgData name="Nico Bonnet" userId="bc864d45-1e62-495e-96be-7db7c8d31fba" providerId="ADAL" clId="{704E5981-A390-484A-96F5-90219DECCDD1}" dt="2022-05-31T12:52:09.447" v="6131" actId="20577"/>
        <pc:sldMkLst>
          <pc:docMk/>
          <pc:sldMk cId="2324295001" sldId="369"/>
        </pc:sldMkLst>
        <pc:spChg chg="mod">
          <ac:chgData name="Nico Bonnet" userId="bc864d45-1e62-495e-96be-7db7c8d31fba" providerId="ADAL" clId="{704E5981-A390-484A-96F5-90219DECCDD1}" dt="2022-05-31T12:51:44.704" v="6095" actId="20577"/>
          <ac:spMkLst>
            <pc:docMk/>
            <pc:sldMk cId="2324295001" sldId="369"/>
            <ac:spMk id="2" creationId="{51318F2C-4777-4639-B413-89662D5E1EDA}"/>
          </ac:spMkLst>
        </pc:spChg>
        <pc:spChg chg="mod">
          <ac:chgData name="Nico Bonnet" userId="bc864d45-1e62-495e-96be-7db7c8d31fba" providerId="ADAL" clId="{704E5981-A390-484A-96F5-90219DECCDD1}" dt="2022-05-31T12:52:09.447" v="6131" actId="20577"/>
          <ac:spMkLst>
            <pc:docMk/>
            <pc:sldMk cId="2324295001" sldId="369"/>
            <ac:spMk id="6" creationId="{E8F52BA5-0314-F5F6-5080-28DE56D70EA0}"/>
          </ac:spMkLst>
        </pc:spChg>
        <pc:picChg chg="add mod">
          <ac:chgData name="Nico Bonnet" userId="bc864d45-1e62-495e-96be-7db7c8d31fba" providerId="ADAL" clId="{704E5981-A390-484A-96F5-90219DECCDD1}" dt="2022-05-31T12:50:30.035" v="6083" actId="14100"/>
          <ac:picMkLst>
            <pc:docMk/>
            <pc:sldMk cId="2324295001" sldId="369"/>
            <ac:picMk id="3" creationId="{79EC5EF2-7BFA-83BB-932D-C3AFFE061CD8}"/>
          </ac:picMkLst>
        </pc:picChg>
        <pc:picChg chg="del">
          <ac:chgData name="Nico Bonnet" userId="bc864d45-1e62-495e-96be-7db7c8d31fba" providerId="ADAL" clId="{704E5981-A390-484A-96F5-90219DECCDD1}" dt="2022-05-31T12:32:54.552" v="5270" actId="478"/>
          <ac:picMkLst>
            <pc:docMk/>
            <pc:sldMk cId="2324295001" sldId="369"/>
            <ac:picMk id="8" creationId="{12303173-E8B1-FAC4-C90E-ACA3E9B8CA87}"/>
          </ac:picMkLst>
        </pc:picChg>
        <pc:picChg chg="del">
          <ac:chgData name="Nico Bonnet" userId="bc864d45-1e62-495e-96be-7db7c8d31fba" providerId="ADAL" clId="{704E5981-A390-484A-96F5-90219DECCDD1}" dt="2022-05-31T12:32:55.154" v="5271" actId="478"/>
          <ac:picMkLst>
            <pc:docMk/>
            <pc:sldMk cId="2324295001" sldId="369"/>
            <ac:picMk id="9" creationId="{B690CCCF-08F6-60D0-4296-B6B6741B8CA4}"/>
          </ac:picMkLst>
        </pc:picChg>
        <pc:picChg chg="del">
          <ac:chgData name="Nico Bonnet" userId="bc864d45-1e62-495e-96be-7db7c8d31fba" providerId="ADAL" clId="{704E5981-A390-484A-96F5-90219DECCDD1}" dt="2022-05-31T12:32:56.226" v="5273" actId="478"/>
          <ac:picMkLst>
            <pc:docMk/>
            <pc:sldMk cId="2324295001" sldId="369"/>
            <ac:picMk id="10" creationId="{EC1AC1EB-93B5-7AAB-B4EE-D484A9FB83FB}"/>
          </ac:picMkLst>
        </pc:picChg>
        <pc:picChg chg="del">
          <ac:chgData name="Nico Bonnet" userId="bc864d45-1e62-495e-96be-7db7c8d31fba" providerId="ADAL" clId="{704E5981-A390-484A-96F5-90219DECCDD1}" dt="2022-05-31T12:32:52.262" v="5267" actId="478"/>
          <ac:picMkLst>
            <pc:docMk/>
            <pc:sldMk cId="2324295001" sldId="369"/>
            <ac:picMk id="24" creationId="{C9418AF7-F611-5F9F-5DF4-F956F5EC9BE3}"/>
          </ac:picMkLst>
        </pc:picChg>
        <pc:picChg chg="del">
          <ac:chgData name="Nico Bonnet" userId="bc864d45-1e62-495e-96be-7db7c8d31fba" providerId="ADAL" clId="{704E5981-A390-484A-96F5-90219DECCDD1}" dt="2022-05-31T12:32:53.349" v="5268" actId="478"/>
          <ac:picMkLst>
            <pc:docMk/>
            <pc:sldMk cId="2324295001" sldId="369"/>
            <ac:picMk id="25" creationId="{66499272-4CE4-C1CB-2D61-0E72F7B76853}"/>
          </ac:picMkLst>
        </pc:picChg>
        <pc:picChg chg="del">
          <ac:chgData name="Nico Bonnet" userId="bc864d45-1e62-495e-96be-7db7c8d31fba" providerId="ADAL" clId="{704E5981-A390-484A-96F5-90219DECCDD1}" dt="2022-05-31T12:32:54.151" v="5269" actId="478"/>
          <ac:picMkLst>
            <pc:docMk/>
            <pc:sldMk cId="2324295001" sldId="369"/>
            <ac:picMk id="26" creationId="{1FCE34C7-5FA5-D95B-E01E-EDD332B86619}"/>
          </ac:picMkLst>
        </pc:picChg>
        <pc:picChg chg="del">
          <ac:chgData name="Nico Bonnet" userId="bc864d45-1e62-495e-96be-7db7c8d31fba" providerId="ADAL" clId="{704E5981-A390-484A-96F5-90219DECCDD1}" dt="2022-05-31T12:32:55.577" v="5272" actId="478"/>
          <ac:picMkLst>
            <pc:docMk/>
            <pc:sldMk cId="2324295001" sldId="369"/>
            <ac:picMk id="27" creationId="{96881A79-77A9-8E4A-1134-FEC771E497D2}"/>
          </ac:picMkLst>
        </pc:picChg>
      </pc:sldChg>
      <pc:sldChg chg="modSp add mod">
        <pc:chgData name="Nico Bonnet" userId="bc864d45-1e62-495e-96be-7db7c8d31fba" providerId="ADAL" clId="{704E5981-A390-484A-96F5-90219DECCDD1}" dt="2022-05-31T14:02:07.940" v="11935"/>
        <pc:sldMkLst>
          <pc:docMk/>
          <pc:sldMk cId="2981086515" sldId="370"/>
        </pc:sldMkLst>
        <pc:spChg chg="mod">
          <ac:chgData name="Nico Bonnet" userId="bc864d45-1e62-495e-96be-7db7c8d31fba" providerId="ADAL" clId="{704E5981-A390-484A-96F5-90219DECCDD1}" dt="2022-05-31T14:02:07.940" v="11935"/>
          <ac:spMkLst>
            <pc:docMk/>
            <pc:sldMk cId="2981086515" sldId="370"/>
            <ac:spMk id="6" creationId="{E8F52BA5-0314-F5F6-5080-28DE56D70EA0}"/>
          </ac:spMkLst>
        </pc:spChg>
      </pc:sldChg>
      <pc:sldChg chg="modSp add mod">
        <pc:chgData name="Nico Bonnet" userId="bc864d45-1e62-495e-96be-7db7c8d31fba" providerId="ADAL" clId="{704E5981-A390-484A-96F5-90219DECCDD1}" dt="2022-05-31T14:02:22.906" v="11937"/>
        <pc:sldMkLst>
          <pc:docMk/>
          <pc:sldMk cId="294504125" sldId="371"/>
        </pc:sldMkLst>
        <pc:spChg chg="mod">
          <ac:chgData name="Nico Bonnet" userId="bc864d45-1e62-495e-96be-7db7c8d31fba" providerId="ADAL" clId="{704E5981-A390-484A-96F5-90219DECCDD1}" dt="2022-05-31T14:02:22.906" v="11937"/>
          <ac:spMkLst>
            <pc:docMk/>
            <pc:sldMk cId="294504125" sldId="371"/>
            <ac:spMk id="6" creationId="{E8F52BA5-0314-F5F6-5080-28DE56D70EA0}"/>
          </ac:spMkLst>
        </pc:spChg>
      </pc:sldChg>
      <pc:sldChg chg="addSp delSp modSp add mod delAnim">
        <pc:chgData name="Nico Bonnet" userId="bc864d45-1e62-495e-96be-7db7c8d31fba" providerId="ADAL" clId="{704E5981-A390-484A-96F5-90219DECCDD1}" dt="2022-06-03T11:34:02.564" v="17595" actId="20577"/>
        <pc:sldMkLst>
          <pc:docMk/>
          <pc:sldMk cId="716444074" sldId="372"/>
        </pc:sldMkLst>
        <pc:spChg chg="mod">
          <ac:chgData name="Nico Bonnet" userId="bc864d45-1e62-495e-96be-7db7c8d31fba" providerId="ADAL" clId="{704E5981-A390-484A-96F5-90219DECCDD1}" dt="2022-05-31T13:42:15.534" v="10296" actId="14100"/>
          <ac:spMkLst>
            <pc:docMk/>
            <pc:sldMk cId="716444074" sldId="372"/>
            <ac:spMk id="2" creationId="{51318F2C-4777-4639-B413-89662D5E1EDA}"/>
          </ac:spMkLst>
        </pc:spChg>
        <pc:spChg chg="mod">
          <ac:chgData name="Nico Bonnet" userId="bc864d45-1e62-495e-96be-7db7c8d31fba" providerId="ADAL" clId="{704E5981-A390-484A-96F5-90219DECCDD1}" dt="2022-06-03T11:34:02.564" v="17595" actId="20577"/>
          <ac:spMkLst>
            <pc:docMk/>
            <pc:sldMk cId="716444074" sldId="372"/>
            <ac:spMk id="6" creationId="{E8F52BA5-0314-F5F6-5080-28DE56D70EA0}"/>
          </ac:spMkLst>
        </pc:spChg>
        <pc:picChg chg="del">
          <ac:chgData name="Nico Bonnet" userId="bc864d45-1e62-495e-96be-7db7c8d31fba" providerId="ADAL" clId="{704E5981-A390-484A-96F5-90219DECCDD1}" dt="2022-05-31T13:26:00.693" v="9390" actId="478"/>
          <ac:picMkLst>
            <pc:docMk/>
            <pc:sldMk cId="716444074" sldId="372"/>
            <ac:picMk id="3" creationId="{79EC5EF2-7BFA-83BB-932D-C3AFFE061CD8}"/>
          </ac:picMkLst>
        </pc:picChg>
        <pc:picChg chg="add mod">
          <ac:chgData name="Nico Bonnet" userId="bc864d45-1e62-495e-96be-7db7c8d31fba" providerId="ADAL" clId="{704E5981-A390-484A-96F5-90219DECCDD1}" dt="2022-05-31T13:42:04.667" v="10294" actId="14100"/>
          <ac:picMkLst>
            <pc:docMk/>
            <pc:sldMk cId="716444074" sldId="372"/>
            <ac:picMk id="7" creationId="{2273DBE0-5EDE-7C7D-115A-C32CCD43F5A2}"/>
          </ac:picMkLst>
        </pc:picChg>
        <pc:picChg chg="add mod">
          <ac:chgData name="Nico Bonnet" userId="bc864d45-1e62-495e-96be-7db7c8d31fba" providerId="ADAL" clId="{704E5981-A390-484A-96F5-90219DECCDD1}" dt="2022-05-31T13:42:03.961" v="10293" actId="1076"/>
          <ac:picMkLst>
            <pc:docMk/>
            <pc:sldMk cId="716444074" sldId="372"/>
            <ac:picMk id="9" creationId="{FFD1E6FB-19B8-6EEF-ED98-D386D1425680}"/>
          </ac:picMkLst>
        </pc:picChg>
      </pc:sldChg>
      <pc:sldChg chg="modSp add mod">
        <pc:chgData name="Nico Bonnet" userId="bc864d45-1e62-495e-96be-7db7c8d31fba" providerId="ADAL" clId="{704E5981-A390-484A-96F5-90219DECCDD1}" dt="2022-05-31T14:08:12.193" v="12599" actId="21"/>
        <pc:sldMkLst>
          <pc:docMk/>
          <pc:sldMk cId="2534920298" sldId="373"/>
        </pc:sldMkLst>
        <pc:spChg chg="mod">
          <ac:chgData name="Nico Bonnet" userId="bc864d45-1e62-495e-96be-7db7c8d31fba" providerId="ADAL" clId="{704E5981-A390-484A-96F5-90219DECCDD1}" dt="2022-05-31T13:43:36.216" v="10304"/>
          <ac:spMkLst>
            <pc:docMk/>
            <pc:sldMk cId="2534920298" sldId="373"/>
            <ac:spMk id="2" creationId="{51318F2C-4777-4639-B413-89662D5E1EDA}"/>
          </ac:spMkLst>
        </pc:spChg>
        <pc:spChg chg="mod">
          <ac:chgData name="Nico Bonnet" userId="bc864d45-1e62-495e-96be-7db7c8d31fba" providerId="ADAL" clId="{704E5981-A390-484A-96F5-90219DECCDD1}" dt="2022-05-31T14:08:12.193" v="12599" actId="21"/>
          <ac:spMkLst>
            <pc:docMk/>
            <pc:sldMk cId="2534920298" sldId="373"/>
            <ac:spMk id="6" creationId="{E8F52BA5-0314-F5F6-5080-28DE56D70EA0}"/>
          </ac:spMkLst>
        </pc:spChg>
      </pc:sldChg>
      <pc:sldChg chg="modSp add mod">
        <pc:chgData name="Nico Bonnet" userId="bc864d45-1e62-495e-96be-7db7c8d31fba" providerId="ADAL" clId="{704E5981-A390-484A-96F5-90219DECCDD1}" dt="2022-05-31T14:09:29.585" v="12745" actId="20577"/>
        <pc:sldMkLst>
          <pc:docMk/>
          <pc:sldMk cId="678265987" sldId="374"/>
        </pc:sldMkLst>
        <pc:spChg chg="mod">
          <ac:chgData name="Nico Bonnet" userId="bc864d45-1e62-495e-96be-7db7c8d31fba" providerId="ADAL" clId="{704E5981-A390-484A-96F5-90219DECCDD1}" dt="2022-05-31T13:57:02.195" v="11387"/>
          <ac:spMkLst>
            <pc:docMk/>
            <pc:sldMk cId="678265987" sldId="374"/>
            <ac:spMk id="2" creationId="{51318F2C-4777-4639-B413-89662D5E1EDA}"/>
          </ac:spMkLst>
        </pc:spChg>
        <pc:spChg chg="mod">
          <ac:chgData name="Nico Bonnet" userId="bc864d45-1e62-495e-96be-7db7c8d31fba" providerId="ADAL" clId="{704E5981-A390-484A-96F5-90219DECCDD1}" dt="2022-05-31T14:09:29.585" v="12745" actId="20577"/>
          <ac:spMkLst>
            <pc:docMk/>
            <pc:sldMk cId="678265987" sldId="374"/>
            <ac:spMk id="6" creationId="{E8F52BA5-0314-F5F6-5080-28DE56D70EA0}"/>
          </ac:spMkLst>
        </pc:spChg>
      </pc:sldChg>
      <pc:sldChg chg="modSp add mod">
        <pc:chgData name="Nico Bonnet" userId="bc864d45-1e62-495e-96be-7db7c8d31fba" providerId="ADAL" clId="{704E5981-A390-484A-96F5-90219DECCDD1}" dt="2022-06-03T12:24:52.967" v="17975" actId="20577"/>
        <pc:sldMkLst>
          <pc:docMk/>
          <pc:sldMk cId="3377159051" sldId="375"/>
        </pc:sldMkLst>
        <pc:spChg chg="mod">
          <ac:chgData name="Nico Bonnet" userId="bc864d45-1e62-495e-96be-7db7c8d31fba" providerId="ADAL" clId="{704E5981-A390-484A-96F5-90219DECCDD1}" dt="2022-06-03T12:24:52.967" v="17975" actId="20577"/>
          <ac:spMkLst>
            <pc:docMk/>
            <pc:sldMk cId="3377159051" sldId="375"/>
            <ac:spMk id="6" creationId="{E8F52BA5-0314-F5F6-5080-28DE56D70EA0}"/>
          </ac:spMkLst>
        </pc:spChg>
      </pc:sldChg>
      <pc:sldChg chg="modSp add mod">
        <pc:chgData name="Nico Bonnet" userId="bc864d45-1e62-495e-96be-7db7c8d31fba" providerId="ADAL" clId="{704E5981-A390-484A-96F5-90219DECCDD1}" dt="2022-05-31T14:07:26.269" v="12543" actId="5793"/>
        <pc:sldMkLst>
          <pc:docMk/>
          <pc:sldMk cId="2032816558" sldId="376"/>
        </pc:sldMkLst>
        <pc:spChg chg="mod">
          <ac:chgData name="Nico Bonnet" userId="bc864d45-1e62-495e-96be-7db7c8d31fba" providerId="ADAL" clId="{704E5981-A390-484A-96F5-90219DECCDD1}" dt="2022-05-31T14:06:28.036" v="12449"/>
          <ac:spMkLst>
            <pc:docMk/>
            <pc:sldMk cId="2032816558" sldId="376"/>
            <ac:spMk id="2" creationId="{51318F2C-4777-4639-B413-89662D5E1EDA}"/>
          </ac:spMkLst>
        </pc:spChg>
        <pc:spChg chg="mod">
          <ac:chgData name="Nico Bonnet" userId="bc864d45-1e62-495e-96be-7db7c8d31fba" providerId="ADAL" clId="{704E5981-A390-484A-96F5-90219DECCDD1}" dt="2022-05-31T14:07:26.269" v="12543" actId="5793"/>
          <ac:spMkLst>
            <pc:docMk/>
            <pc:sldMk cId="2032816558" sldId="376"/>
            <ac:spMk id="6" creationId="{E8F52BA5-0314-F5F6-5080-28DE56D70EA0}"/>
          </ac:spMkLst>
        </pc:spChg>
      </pc:sldChg>
      <pc:sldChg chg="modSp add mod">
        <pc:chgData name="Nico Bonnet" userId="bc864d45-1e62-495e-96be-7db7c8d31fba" providerId="ADAL" clId="{704E5981-A390-484A-96F5-90219DECCDD1}" dt="2022-06-03T09:06:44.111" v="17517" actId="20577"/>
        <pc:sldMkLst>
          <pc:docMk/>
          <pc:sldMk cId="4023428192" sldId="377"/>
        </pc:sldMkLst>
        <pc:spChg chg="mod">
          <ac:chgData name="Nico Bonnet" userId="bc864d45-1e62-495e-96be-7db7c8d31fba" providerId="ADAL" clId="{704E5981-A390-484A-96F5-90219DECCDD1}" dt="2022-05-31T14:21:29.785" v="13437" actId="6549"/>
          <ac:spMkLst>
            <pc:docMk/>
            <pc:sldMk cId="4023428192" sldId="377"/>
            <ac:spMk id="2" creationId="{51318F2C-4777-4639-B413-89662D5E1EDA}"/>
          </ac:spMkLst>
        </pc:spChg>
        <pc:spChg chg="mod">
          <ac:chgData name="Nico Bonnet" userId="bc864d45-1e62-495e-96be-7db7c8d31fba" providerId="ADAL" clId="{704E5981-A390-484A-96F5-90219DECCDD1}" dt="2022-06-03T09:06:44.111" v="17517" actId="20577"/>
          <ac:spMkLst>
            <pc:docMk/>
            <pc:sldMk cId="4023428192" sldId="377"/>
            <ac:spMk id="6" creationId="{E8F52BA5-0314-F5F6-5080-28DE56D70EA0}"/>
          </ac:spMkLst>
        </pc:spChg>
      </pc:sldChg>
      <pc:sldChg chg="addSp modSp add del mod">
        <pc:chgData name="Nico Bonnet" userId="bc864d45-1e62-495e-96be-7db7c8d31fba" providerId="ADAL" clId="{704E5981-A390-484A-96F5-90219DECCDD1}" dt="2022-06-03T09:07:17.954" v="17519" actId="47"/>
        <pc:sldMkLst>
          <pc:docMk/>
          <pc:sldMk cId="1598321066" sldId="378"/>
        </pc:sldMkLst>
        <pc:spChg chg="mod">
          <ac:chgData name="Nico Bonnet" userId="bc864d45-1e62-495e-96be-7db7c8d31fba" providerId="ADAL" clId="{704E5981-A390-484A-96F5-90219DECCDD1}" dt="2022-05-31T14:57:08.205" v="16243" actId="20577"/>
          <ac:spMkLst>
            <pc:docMk/>
            <pc:sldMk cId="1598321066" sldId="378"/>
            <ac:spMk id="2" creationId="{51318F2C-4777-4639-B413-89662D5E1EDA}"/>
          </ac:spMkLst>
        </pc:spChg>
        <pc:spChg chg="mod">
          <ac:chgData name="Nico Bonnet" userId="bc864d45-1e62-495e-96be-7db7c8d31fba" providerId="ADAL" clId="{704E5981-A390-484A-96F5-90219DECCDD1}" dt="2022-05-31T14:56:25.246" v="16240" actId="20577"/>
          <ac:spMkLst>
            <pc:docMk/>
            <pc:sldMk cId="1598321066" sldId="378"/>
            <ac:spMk id="6" creationId="{E8F52BA5-0314-F5F6-5080-28DE56D70EA0}"/>
          </ac:spMkLst>
        </pc:spChg>
        <pc:picChg chg="add mod">
          <ac:chgData name="Nico Bonnet" userId="bc864d45-1e62-495e-96be-7db7c8d31fba" providerId="ADAL" clId="{704E5981-A390-484A-96F5-90219DECCDD1}" dt="2022-05-31T14:26:31.775" v="13598" actId="14100"/>
          <ac:picMkLst>
            <pc:docMk/>
            <pc:sldMk cId="1598321066" sldId="378"/>
            <ac:picMk id="4" creationId="{6A6E0506-4B90-15F6-CE63-2BDF2CC5E9F3}"/>
          </ac:picMkLst>
        </pc:picChg>
      </pc:sldChg>
      <pc:sldChg chg="add del">
        <pc:chgData name="Nico Bonnet" userId="bc864d45-1e62-495e-96be-7db7c8d31fba" providerId="ADAL" clId="{704E5981-A390-484A-96F5-90219DECCDD1}" dt="2022-05-31T14:22:11.589" v="13442" actId="47"/>
        <pc:sldMkLst>
          <pc:docMk/>
          <pc:sldMk cId="1776195074" sldId="379"/>
        </pc:sldMkLst>
      </pc:sldChg>
      <pc:sldChg chg="modSp add mod">
        <pc:chgData name="Nico Bonnet" userId="bc864d45-1e62-495e-96be-7db7c8d31fba" providerId="ADAL" clId="{704E5981-A390-484A-96F5-90219DECCDD1}" dt="2022-06-03T09:42:43.466" v="17527" actId="20577"/>
        <pc:sldMkLst>
          <pc:docMk/>
          <pc:sldMk cId="919237984" sldId="380"/>
        </pc:sldMkLst>
        <pc:spChg chg="mod">
          <ac:chgData name="Nico Bonnet" userId="bc864d45-1e62-495e-96be-7db7c8d31fba" providerId="ADAL" clId="{704E5981-A390-484A-96F5-90219DECCDD1}" dt="2022-06-03T09:42:43.466" v="17527" actId="20577"/>
          <ac:spMkLst>
            <pc:docMk/>
            <pc:sldMk cId="919237984" sldId="380"/>
            <ac:spMk id="3" creationId="{F98971C5-50A7-4F09-86A1-0C1DDB9FF89B}"/>
          </ac:spMkLst>
        </pc:spChg>
      </pc:sldChg>
      <pc:sldChg chg="addSp delSp modSp add mod ord delAnim modAnim">
        <pc:chgData name="Nico Bonnet" userId="bc864d45-1e62-495e-96be-7db7c8d31fba" providerId="ADAL" clId="{704E5981-A390-484A-96F5-90219DECCDD1}" dt="2022-06-03T12:44:21.649" v="17979" actId="20577"/>
        <pc:sldMkLst>
          <pc:docMk/>
          <pc:sldMk cId="1459082769" sldId="381"/>
        </pc:sldMkLst>
        <pc:spChg chg="add del mod">
          <ac:chgData name="Nico Bonnet" userId="bc864d45-1e62-495e-96be-7db7c8d31fba" providerId="ADAL" clId="{704E5981-A390-484A-96F5-90219DECCDD1}" dt="2022-06-03T12:20:36.043" v="17716"/>
          <ac:spMkLst>
            <pc:docMk/>
            <pc:sldMk cId="1459082769" sldId="381"/>
            <ac:spMk id="3" creationId="{B78A5B8B-A66C-279F-2D8D-CA54A6B751A3}"/>
          </ac:spMkLst>
        </pc:spChg>
        <pc:spChg chg="add del mod">
          <ac:chgData name="Nico Bonnet" userId="bc864d45-1e62-495e-96be-7db7c8d31fba" providerId="ADAL" clId="{704E5981-A390-484A-96F5-90219DECCDD1}" dt="2022-06-03T12:21:23.147" v="17722" actId="478"/>
          <ac:spMkLst>
            <pc:docMk/>
            <pc:sldMk cId="1459082769" sldId="381"/>
            <ac:spMk id="4" creationId="{0D85E088-0797-4868-7A64-93086F7DAA0A}"/>
          </ac:spMkLst>
        </pc:spChg>
        <pc:spChg chg="mod">
          <ac:chgData name="Nico Bonnet" userId="bc864d45-1e62-495e-96be-7db7c8d31fba" providerId="ADAL" clId="{704E5981-A390-484A-96F5-90219DECCDD1}" dt="2022-06-03T12:44:21.649" v="17979" actId="20577"/>
          <ac:spMkLst>
            <pc:docMk/>
            <pc:sldMk cId="1459082769" sldId="381"/>
            <ac:spMk id="6" creationId="{E8F52BA5-0314-F5F6-5080-28DE56D70EA0}"/>
          </ac:spMkLst>
        </pc:spChg>
        <pc:spChg chg="add del mod">
          <ac:chgData name="Nico Bonnet" userId="bc864d45-1e62-495e-96be-7db7c8d31fba" providerId="ADAL" clId="{704E5981-A390-484A-96F5-90219DECCDD1}" dt="2022-06-03T12:17:26.966" v="17701" actId="478"/>
          <ac:spMkLst>
            <pc:docMk/>
            <pc:sldMk cId="1459082769" sldId="381"/>
            <ac:spMk id="7" creationId="{8826A7BF-F96C-05C4-CFDD-3532145F02DD}"/>
          </ac:spMkLst>
        </pc:spChg>
        <pc:spChg chg="add del mod">
          <ac:chgData name="Nico Bonnet" userId="bc864d45-1e62-495e-96be-7db7c8d31fba" providerId="ADAL" clId="{704E5981-A390-484A-96F5-90219DECCDD1}" dt="2022-06-03T12:21:22.003" v="17721" actId="478"/>
          <ac:spMkLst>
            <pc:docMk/>
            <pc:sldMk cId="1459082769" sldId="381"/>
            <ac:spMk id="9" creationId="{FF00C613-D720-BFE4-3315-1F6ECF1DEF7C}"/>
          </ac:spMkLst>
        </pc:spChg>
        <pc:picChg chg="add del mod">
          <ac:chgData name="Nico Bonnet" userId="bc864d45-1e62-495e-96be-7db7c8d31fba" providerId="ADAL" clId="{704E5981-A390-484A-96F5-90219DECCDD1}" dt="2022-06-03T12:19:50.729" v="17709" actId="478"/>
          <ac:picMkLst>
            <pc:docMk/>
            <pc:sldMk cId="1459082769" sldId="381"/>
            <ac:picMk id="8" creationId="{77D6FE56-0AA0-4A19-C620-5B2876C29AB5}"/>
          </ac:picMkLst>
        </pc:picChg>
        <pc:picChg chg="add mod">
          <ac:chgData name="Nico Bonnet" userId="bc864d45-1e62-495e-96be-7db7c8d31fba" providerId="ADAL" clId="{704E5981-A390-484A-96F5-90219DECCDD1}" dt="2022-06-03T12:23:27.747" v="17874" actId="14100"/>
          <ac:picMkLst>
            <pc:docMk/>
            <pc:sldMk cId="1459082769" sldId="381"/>
            <ac:picMk id="10" creationId="{B96E4143-66F3-06A9-90DC-B1CE938BC9BC}"/>
          </ac:picMkLst>
        </pc:picChg>
      </pc:sldChg>
    </pc:docChg>
  </pc:docChgLst>
</pc:chgInfo>
</file>

<file path=ppt/media/image1.png>
</file>

<file path=ppt/media/image10.png>
</file>

<file path=ppt/media/image11.png>
</file>

<file path=ppt/media/image12.jpeg>
</file>

<file path=ppt/media/image13.png>
</file>

<file path=ppt/media/image14.jpeg>
</file>

<file path=ppt/media/image15.png>
</file>

<file path=ppt/media/image16.JPG>
</file>

<file path=ppt/media/image17.jpeg>
</file>

<file path=ppt/media/image2.png>
</file>

<file path=ppt/media/image3.jpeg>
</file>

<file path=ppt/media/image4.jp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BA570BF-78E5-011A-BE17-2AC828597C05}"/>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A7FA25BB-EAE6-6CE3-4350-A639FEBDB9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1AEEB9F8-5B08-E3EB-96B6-9EDE799FAF0E}"/>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5" name="Tijdelijke aanduiding voor voettekst 4">
            <a:extLst>
              <a:ext uri="{FF2B5EF4-FFF2-40B4-BE49-F238E27FC236}">
                <a16:creationId xmlns:a16="http://schemas.microsoft.com/office/drawing/2014/main" id="{781EDF7E-C89B-BAED-E722-266622658FD4}"/>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9D53A8DE-C8FA-1D78-4980-2641FDD4DB67}"/>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858447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BC47D9-2E3F-6ED0-EE1F-3179A307CB36}"/>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A2471C81-9F51-C2E3-F0C3-83D9CBC4ED8A}"/>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B6ACAAA3-9555-9ECE-8421-A3DAC3856157}"/>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5" name="Tijdelijke aanduiding voor voettekst 4">
            <a:extLst>
              <a:ext uri="{FF2B5EF4-FFF2-40B4-BE49-F238E27FC236}">
                <a16:creationId xmlns:a16="http://schemas.microsoft.com/office/drawing/2014/main" id="{730D20C3-978D-011E-7B65-A16EF63009A9}"/>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7E425A4B-D087-4EA9-B058-81A5A5192113}"/>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1828920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5D7D8576-EEAC-5570-0BDF-5ED0701D1A3C}"/>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AD33BC71-8B65-D0F6-A004-9FE121AB6220}"/>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5AF24D17-95BC-BAC6-C087-941FEFBDBCAE}"/>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5" name="Tijdelijke aanduiding voor voettekst 4">
            <a:extLst>
              <a:ext uri="{FF2B5EF4-FFF2-40B4-BE49-F238E27FC236}">
                <a16:creationId xmlns:a16="http://schemas.microsoft.com/office/drawing/2014/main" id="{EE35F9B3-1B49-87DD-58D5-A3980E3FC05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62DB1D9D-3BEB-042E-0E1D-AE49FE5A2925}"/>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2491820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45BBD38-F4B4-1A77-BECD-791441787039}"/>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4E4F8ED1-4E86-631E-27C5-8AFF02D9563C}"/>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B59ADDFD-C4F6-22F4-2586-89B554E6C3B0}"/>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5" name="Tijdelijke aanduiding voor voettekst 4">
            <a:extLst>
              <a:ext uri="{FF2B5EF4-FFF2-40B4-BE49-F238E27FC236}">
                <a16:creationId xmlns:a16="http://schemas.microsoft.com/office/drawing/2014/main" id="{1A307101-CE56-AB3D-452A-54C20FE59369}"/>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4EFC4B1-302C-5D2F-776C-18F64BB2BB42}"/>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38972304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1F6ABF-92FC-A29F-FB42-0534018809FB}"/>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BFB89E77-5BD9-6616-8405-7A595A3A8C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983DA930-0EC0-1414-3830-60814B2F4F54}"/>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5" name="Tijdelijke aanduiding voor voettekst 4">
            <a:extLst>
              <a:ext uri="{FF2B5EF4-FFF2-40B4-BE49-F238E27FC236}">
                <a16:creationId xmlns:a16="http://schemas.microsoft.com/office/drawing/2014/main" id="{CD3192D8-966D-D43F-23DB-883CCE052495}"/>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45D83129-3E5D-A055-3C50-51F926BF4880}"/>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237748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BEE51B-7057-88E0-BA6E-D3D8374C7230}"/>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C04D56A3-99E8-9CDA-9BA5-2CB537B1B90F}"/>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5CBF9C74-192F-04CA-DE80-21F97F9DFC99}"/>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BAE49D64-009E-1F25-CF95-886A0C8BF604}"/>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6" name="Tijdelijke aanduiding voor voettekst 5">
            <a:extLst>
              <a:ext uri="{FF2B5EF4-FFF2-40B4-BE49-F238E27FC236}">
                <a16:creationId xmlns:a16="http://schemas.microsoft.com/office/drawing/2014/main" id="{CD06F207-857E-3F84-215E-6D25A018B4FC}"/>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9E9018D5-FA57-0A5C-7451-A9114B8B5E18}"/>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4004147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91DAB4-C318-4470-BAD8-12C24284C237}"/>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761222AC-F87F-4A70-79DF-C8F38F448D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CDA69C5E-1B90-6E9C-8780-4A1F0EDF7B49}"/>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F50B6059-6066-5C05-6F49-0C903E1A4D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9CBC66FE-8A93-6C69-D661-B03EB59AF971}"/>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735A10AF-B749-5D9A-FAF9-FF98B460AEDB}"/>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8" name="Tijdelijke aanduiding voor voettekst 7">
            <a:extLst>
              <a:ext uri="{FF2B5EF4-FFF2-40B4-BE49-F238E27FC236}">
                <a16:creationId xmlns:a16="http://schemas.microsoft.com/office/drawing/2014/main" id="{54ADFACA-E049-B12F-3208-5E534640055E}"/>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25A37268-E792-F19A-6319-6BBC4AD06D63}"/>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158559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752B69-D6A2-05B5-6F17-7B430B520C71}"/>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65DF9D09-5A5D-CE8D-6BFF-000D604A169C}"/>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4" name="Tijdelijke aanduiding voor voettekst 3">
            <a:extLst>
              <a:ext uri="{FF2B5EF4-FFF2-40B4-BE49-F238E27FC236}">
                <a16:creationId xmlns:a16="http://schemas.microsoft.com/office/drawing/2014/main" id="{85C8B2A5-27FC-70E5-11AA-6222EF8F22DA}"/>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299912B0-0469-7D48-D08A-EA37BC90CA71}"/>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704908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1899CF56-F60C-738A-4F84-274CAC068056}"/>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3" name="Tijdelijke aanduiding voor voettekst 2">
            <a:extLst>
              <a:ext uri="{FF2B5EF4-FFF2-40B4-BE49-F238E27FC236}">
                <a16:creationId xmlns:a16="http://schemas.microsoft.com/office/drawing/2014/main" id="{3009839A-C466-1D4F-3127-73112D3A5C5A}"/>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760375D9-9FF6-4CFD-746C-A467BBD502F3}"/>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19567369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BF184F-7B41-107C-CAFD-03704E77012F}"/>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ED968A5C-A59B-F179-5529-B0988D8490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73E30DBD-C773-8BED-776C-C24173911A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5C6DCAB8-A9DA-433D-4FF8-417C2C464902}"/>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6" name="Tijdelijke aanduiding voor voettekst 5">
            <a:extLst>
              <a:ext uri="{FF2B5EF4-FFF2-40B4-BE49-F238E27FC236}">
                <a16:creationId xmlns:a16="http://schemas.microsoft.com/office/drawing/2014/main" id="{AEA8ED22-CF40-1210-C938-872482183D85}"/>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9F8D2192-5354-0AD3-6DB7-871B742D3D31}"/>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40652136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DBFE5C-95D4-99BA-20AC-05EEC60CF425}"/>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1D672A6A-512F-8731-1A41-4C44A9439A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96993A62-714C-0701-6D3E-EF59D89C56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501FE5D0-69BF-040A-6CEE-E1FC531AD947}"/>
              </a:ext>
            </a:extLst>
          </p:cNvPr>
          <p:cNvSpPr>
            <a:spLocks noGrp="1"/>
          </p:cNvSpPr>
          <p:nvPr>
            <p:ph type="dt" sz="half" idx="10"/>
          </p:nvPr>
        </p:nvSpPr>
        <p:spPr/>
        <p:txBody>
          <a:bodyPr/>
          <a:lstStyle/>
          <a:p>
            <a:fld id="{DC9CDB01-EEDB-4B3A-8882-8799B2DC50CC}" type="datetimeFigureOut">
              <a:rPr lang="nl-NL" smtClean="0"/>
              <a:t>3-6-2022</a:t>
            </a:fld>
            <a:endParaRPr lang="nl-NL"/>
          </a:p>
        </p:txBody>
      </p:sp>
      <p:sp>
        <p:nvSpPr>
          <p:cNvPr id="6" name="Tijdelijke aanduiding voor voettekst 5">
            <a:extLst>
              <a:ext uri="{FF2B5EF4-FFF2-40B4-BE49-F238E27FC236}">
                <a16:creationId xmlns:a16="http://schemas.microsoft.com/office/drawing/2014/main" id="{A0BA9347-1471-6FD9-2863-850144040B79}"/>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F26948BE-AA7E-3FDC-E8EC-3BA61EDE7F8E}"/>
              </a:ext>
            </a:extLst>
          </p:cNvPr>
          <p:cNvSpPr>
            <a:spLocks noGrp="1"/>
          </p:cNvSpPr>
          <p:nvPr>
            <p:ph type="sldNum" sz="quarter" idx="12"/>
          </p:nvPr>
        </p:nvSpPr>
        <p:spPr/>
        <p:txBody>
          <a:bodyPr/>
          <a:lstStyle/>
          <a:p>
            <a:fld id="{92C7E707-9815-45AB-93BA-DE7ADD35F24A}" type="slidenum">
              <a:rPr lang="nl-NL" smtClean="0"/>
              <a:t>‹nr.›</a:t>
            </a:fld>
            <a:endParaRPr lang="nl-NL"/>
          </a:p>
        </p:txBody>
      </p:sp>
    </p:spTree>
    <p:extLst>
      <p:ext uri="{BB962C8B-B14F-4D97-AF65-F5344CB8AC3E}">
        <p14:creationId xmlns:p14="http://schemas.microsoft.com/office/powerpoint/2010/main" val="4247137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DC423279-70FE-8E48-6FE2-899D16781C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2434E702-B875-E4EF-8493-880F85AC84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657D4C2E-92FB-C7BB-031C-7CDAECE394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9CDB01-EEDB-4B3A-8882-8799B2DC50CC}" type="datetimeFigureOut">
              <a:rPr lang="nl-NL" smtClean="0"/>
              <a:t>3-6-2022</a:t>
            </a:fld>
            <a:endParaRPr lang="nl-NL"/>
          </a:p>
        </p:txBody>
      </p:sp>
      <p:sp>
        <p:nvSpPr>
          <p:cNvPr id="5" name="Tijdelijke aanduiding voor voettekst 4">
            <a:extLst>
              <a:ext uri="{FF2B5EF4-FFF2-40B4-BE49-F238E27FC236}">
                <a16:creationId xmlns:a16="http://schemas.microsoft.com/office/drawing/2014/main" id="{5C46AFCE-D918-A580-33F9-8FEFA9AE3A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862E93B7-E98C-9BAA-CBAF-9C45A74564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C7E707-9815-45AB-93BA-DE7ADD35F24A}" type="slidenum">
              <a:rPr lang="nl-NL" smtClean="0"/>
              <a:t>‹nr.›</a:t>
            </a:fld>
            <a:endParaRPr lang="nl-NL"/>
          </a:p>
        </p:txBody>
      </p:sp>
    </p:spTree>
    <p:extLst>
      <p:ext uri="{BB962C8B-B14F-4D97-AF65-F5344CB8AC3E}">
        <p14:creationId xmlns:p14="http://schemas.microsoft.com/office/powerpoint/2010/main" val="42601866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6.xml"/><Relationship Id="rId1" Type="http://schemas.openxmlformats.org/officeDocument/2006/relationships/video" Target="https://www.youtube.com/embed/JFBjL8BunQI?feature=oembed" TargetMode="External"/><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s://www.linkedin.com/company/duurzaam-datalab" TargetMode="External"/><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www.linkedin.com/company/duurzaam-datalab" TargetMode="External"/><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schoudersonderschoon.nl/actueel/2022/uitgezocht-waarom-rapen-mensen-zwerfafval/" TargetMode="External"/><Relationship Id="rId7"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9.png"/><Relationship Id="rId7" Type="http://schemas.openxmlformats.org/officeDocument/2006/relationships/hyperlink" Target="https://goclean.nl/" TargetMode="External"/><Relationship Id="rId2" Type="http://schemas.openxmlformats.org/officeDocument/2006/relationships/slideLayout" Target="../slideLayouts/slideLayout6.xml"/><Relationship Id="rId1" Type="http://schemas.openxmlformats.org/officeDocument/2006/relationships/video" Target="https://www.youtube.com/embed/-oPFEvTA_pI?feature=oembed" TargetMode="External"/><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goclean.nl/nieuws/litterati-tag-method-comb-nederlandse-versie/" TargetMode="External"/><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6.xml"/><Relationship Id="rId1" Type="http://schemas.openxmlformats.org/officeDocument/2006/relationships/video" Target="https://www.youtube.com/embed/TK6wCmHTRJ8?feature=oembed" TargetMode="Externa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ndertitel 2">
            <a:extLst>
              <a:ext uri="{FF2B5EF4-FFF2-40B4-BE49-F238E27FC236}">
                <a16:creationId xmlns:a16="http://schemas.microsoft.com/office/drawing/2014/main" id="{F98971C5-50A7-4F09-86A1-0C1DDB9FF89B}"/>
              </a:ext>
            </a:extLst>
          </p:cNvPr>
          <p:cNvSpPr>
            <a:spLocks noGrp="1"/>
          </p:cNvSpPr>
          <p:nvPr>
            <p:ph type="subTitle" idx="1"/>
          </p:nvPr>
        </p:nvSpPr>
        <p:spPr>
          <a:xfrm>
            <a:off x="1524000" y="4049486"/>
            <a:ext cx="9144000" cy="2162628"/>
          </a:xfrm>
        </p:spPr>
        <p:txBody>
          <a:bodyPr>
            <a:normAutofit lnSpcReduction="10000"/>
          </a:bodyPr>
          <a:lstStyle/>
          <a:p>
            <a:r>
              <a:rPr lang="en-US" b="1" dirty="0" err="1"/>
              <a:t>Duurzaam</a:t>
            </a:r>
            <a:r>
              <a:rPr lang="en-US" b="1" dirty="0"/>
              <a:t> </a:t>
            </a:r>
            <a:r>
              <a:rPr lang="en-US" b="1" dirty="0" err="1"/>
              <a:t>Datalab</a:t>
            </a:r>
            <a:r>
              <a:rPr lang="en-US" b="1" dirty="0"/>
              <a:t> Challenge</a:t>
            </a:r>
          </a:p>
          <a:p>
            <a:r>
              <a:rPr lang="en-US" b="1" dirty="0"/>
              <a:t> ‘BI </a:t>
            </a:r>
            <a:r>
              <a:rPr lang="en-US" b="1" dirty="0" err="1"/>
              <a:t>visualisaties</a:t>
            </a:r>
            <a:r>
              <a:rPr lang="en-US" b="1" dirty="0"/>
              <a:t> </a:t>
            </a:r>
            <a:r>
              <a:rPr lang="en-US" b="1" dirty="0" err="1"/>
              <a:t>ontwikkelen</a:t>
            </a:r>
            <a:r>
              <a:rPr lang="en-US" b="1" dirty="0"/>
              <a:t> </a:t>
            </a:r>
            <a:r>
              <a:rPr lang="en-US" b="1" dirty="0" err="1"/>
              <a:t>voor</a:t>
            </a:r>
            <a:r>
              <a:rPr lang="en-US" b="1" dirty="0"/>
              <a:t> </a:t>
            </a:r>
            <a:r>
              <a:rPr lang="en-US" b="1" dirty="0" err="1"/>
              <a:t>zwerfafval</a:t>
            </a:r>
            <a:r>
              <a:rPr lang="en-US" b="1" dirty="0"/>
              <a:t> </a:t>
            </a:r>
            <a:r>
              <a:rPr lang="en-US" b="1" dirty="0" err="1"/>
              <a:t>analyse</a:t>
            </a:r>
            <a:r>
              <a:rPr lang="en-US" b="1" dirty="0"/>
              <a:t>’</a:t>
            </a:r>
          </a:p>
          <a:p>
            <a:r>
              <a:rPr lang="en-US" dirty="0" err="1"/>
              <a:t>Verwachte</a:t>
            </a:r>
            <a:r>
              <a:rPr lang="en-US" dirty="0"/>
              <a:t> </a:t>
            </a:r>
            <a:r>
              <a:rPr lang="en-US" dirty="0" err="1"/>
              <a:t>tijdsbesteding</a:t>
            </a:r>
            <a:r>
              <a:rPr lang="en-US" dirty="0"/>
              <a:t>: 16 </a:t>
            </a:r>
            <a:r>
              <a:rPr lang="en-US" dirty="0" err="1"/>
              <a:t>uur</a:t>
            </a:r>
            <a:endParaRPr lang="en-US" dirty="0"/>
          </a:p>
          <a:p>
            <a:endParaRPr lang="en-US" dirty="0"/>
          </a:p>
          <a:p>
            <a:r>
              <a:rPr lang="en-US" dirty="0"/>
              <a:t>BETA-</a:t>
            </a:r>
            <a:r>
              <a:rPr lang="en-US" dirty="0" err="1"/>
              <a:t>versie</a:t>
            </a:r>
            <a:endParaRPr lang="en-US" dirty="0"/>
          </a:p>
        </p:txBody>
      </p:sp>
      <p:pic>
        <p:nvPicPr>
          <p:cNvPr id="5" name="Afbeelding 4" descr="Afbeelding met tekst, tafel&#10;&#10;Automatisch gegenereerde beschrijving">
            <a:extLst>
              <a:ext uri="{FF2B5EF4-FFF2-40B4-BE49-F238E27FC236}">
                <a16:creationId xmlns:a16="http://schemas.microsoft.com/office/drawing/2014/main" id="{9C7AAA11-FD5C-4948-8E12-ACA0ABE979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881" y="357403"/>
            <a:ext cx="11594237" cy="2898559"/>
          </a:xfrm>
          <a:prstGeom prst="rect">
            <a:avLst/>
          </a:prstGeom>
        </p:spPr>
      </p:pic>
    </p:spTree>
    <p:extLst>
      <p:ext uri="{BB962C8B-B14F-4D97-AF65-F5344CB8AC3E}">
        <p14:creationId xmlns:p14="http://schemas.microsoft.com/office/powerpoint/2010/main" val="22516068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0" y="165342"/>
            <a:ext cx="9755077"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sz="4000" dirty="0"/>
              <a:t>Opdracht 2: BI visualisaties gebruiken bij zwerfafval data analyse</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7" y="1798451"/>
            <a:ext cx="10879810" cy="4769254"/>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deze opdracht gaan we ontdekken welke visualisaties uit je BI-tool naar keuze (wij hanteren Power BI) gebruikt kunnen worden om een zwerfafval dataset in kaart te brengen.</a:t>
            </a:r>
          </a:p>
          <a:p>
            <a:pPr>
              <a:lnSpc>
                <a:spcPct val="107000"/>
              </a:lnSpc>
              <a:spcAft>
                <a:spcPts val="800"/>
              </a:spcAft>
            </a:pPr>
            <a:br>
              <a:rPr lang="nl-NL" sz="2000" b="1" dirty="0">
                <a:solidFill>
                  <a:schemeClr val="tx1"/>
                </a:solidFill>
                <a:ea typeface="Calibri" panose="020F0502020204030204" pitchFamily="34" charset="0"/>
                <a:cs typeface="Times New Roman" panose="02020603050405020304" pitchFamily="18" charset="0"/>
              </a:rPr>
            </a:br>
            <a:r>
              <a:rPr lang="nl-NL" sz="2000" b="1" dirty="0">
                <a:solidFill>
                  <a:schemeClr val="tx1"/>
                </a:solidFill>
                <a:ea typeface="Calibri" panose="020F0502020204030204" pitchFamily="34" charset="0"/>
                <a:cs typeface="Times New Roman" panose="02020603050405020304" pitchFamily="18" charset="0"/>
              </a:rPr>
              <a:t>Visualisaties:</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Waar bevinden zich zwerfafval hotspots in Purmerend? In Power BI heb je diverse kaart visualisaties. Experimenteer hiermee. Let op! Kaart visualisatie heeft in Power een limiet heeft qua aantal getoonde datapunten. Welke visualisatie is het meest bruikbaar? Welk inzicht geeft deze je?</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Welke (sub)categorieën dragen het meest bij tot zwerfafval? Welke dalen het hardst? Power BI biedt je naast staafdiagrammen hiervoor ook AI visualisaties zoals de </a:t>
            </a:r>
            <a:r>
              <a:rPr lang="nl-NL" sz="2000" dirty="0" err="1">
                <a:solidFill>
                  <a:schemeClr val="tx1"/>
                </a:solidFill>
                <a:ea typeface="Calibri" panose="020F0502020204030204" pitchFamily="34" charset="0"/>
                <a:cs typeface="Times New Roman" panose="02020603050405020304" pitchFamily="18" charset="0"/>
              </a:rPr>
              <a:t>decomposition</a:t>
            </a:r>
            <a:r>
              <a:rPr lang="nl-NL" sz="2000" dirty="0">
                <a:solidFill>
                  <a:schemeClr val="tx1"/>
                </a:solidFill>
                <a:ea typeface="Calibri" panose="020F0502020204030204" pitchFamily="34" charset="0"/>
                <a:cs typeface="Times New Roman" panose="02020603050405020304" pitchFamily="18" charset="0"/>
              </a:rPr>
              <a:t> tree en </a:t>
            </a:r>
            <a:r>
              <a:rPr lang="nl-NL" sz="2000" dirty="0" err="1">
                <a:solidFill>
                  <a:schemeClr val="tx1"/>
                </a:solidFill>
                <a:ea typeface="Calibri" panose="020F0502020204030204" pitchFamily="34" charset="0"/>
                <a:cs typeface="Times New Roman" panose="02020603050405020304" pitchFamily="18" charset="0"/>
              </a:rPr>
              <a:t>key</a:t>
            </a:r>
            <a:r>
              <a:rPr lang="nl-NL" sz="2000" dirty="0">
                <a:solidFill>
                  <a:schemeClr val="tx1"/>
                </a:solidFill>
                <a:ea typeface="Calibri" panose="020F0502020204030204" pitchFamily="34" charset="0"/>
                <a:cs typeface="Times New Roman" panose="02020603050405020304" pitchFamily="18" charset="0"/>
              </a:rPr>
              <a:t> </a:t>
            </a:r>
            <a:r>
              <a:rPr lang="nl-NL" sz="2000" dirty="0" err="1">
                <a:solidFill>
                  <a:schemeClr val="tx1"/>
                </a:solidFill>
                <a:ea typeface="Calibri" panose="020F0502020204030204" pitchFamily="34" charset="0"/>
                <a:cs typeface="Times New Roman" panose="02020603050405020304" pitchFamily="18" charset="0"/>
              </a:rPr>
              <a:t>influencers</a:t>
            </a:r>
            <a:r>
              <a:rPr lang="nl-NL" sz="2000" dirty="0">
                <a:solidFill>
                  <a:schemeClr val="tx1"/>
                </a:solidFill>
                <a:ea typeface="Calibri" panose="020F0502020204030204" pitchFamily="34" charset="0"/>
                <a:cs typeface="Times New Roman" panose="02020603050405020304" pitchFamily="18" charset="0"/>
              </a:rPr>
              <a:t>. Welke visualisatie is het meest bruikbaar? Welk inzicht geeft deze je?</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Per 1 juli 2021 is statiegeld op plastic flesjes verplicht. Gebruik de Power BI </a:t>
            </a:r>
            <a:r>
              <a:rPr lang="nl-NL" sz="2000" dirty="0" err="1">
                <a:solidFill>
                  <a:schemeClr val="tx1"/>
                </a:solidFill>
                <a:ea typeface="Calibri" panose="020F0502020204030204" pitchFamily="34" charset="0"/>
                <a:cs typeface="Times New Roman" panose="02020603050405020304" pitchFamily="18" charset="0"/>
              </a:rPr>
              <a:t>forecasting</a:t>
            </a:r>
            <a:r>
              <a:rPr lang="nl-NL" sz="2000" dirty="0">
                <a:solidFill>
                  <a:schemeClr val="tx1"/>
                </a:solidFill>
                <a:ea typeface="Calibri" panose="020F0502020204030204" pitchFamily="34" charset="0"/>
                <a:cs typeface="Times New Roman" panose="02020603050405020304" pitchFamily="18" charset="0"/>
              </a:rPr>
              <a:t> optie in de lijngrafiek om een voorspelling te doen over aantal plastic flesjes dat in 2022 gevonden gaat worden op de looproutes in Purmerend. Jouw voorspelling geven we door aan Dirk Groot (prijsvraag </a:t>
            </a:r>
            <a:r>
              <a:rPr lang="nl-NL" sz="2000" dirty="0">
                <a:solidFill>
                  <a:schemeClr val="tx1"/>
                </a:solidFill>
                <a:ea typeface="Calibri" panose="020F0502020204030204" pitchFamily="34" charset="0"/>
                <a:cs typeface="Times New Roman" panose="02020603050405020304" pitchFamily="18" charset="0"/>
                <a:sym typeface="Wingdings" panose="05000000000000000000" pitchFamily="2" charset="2"/>
              </a:rPr>
              <a:t>)</a:t>
            </a:r>
            <a:r>
              <a:rPr lang="nl-NL" sz="2000" dirty="0">
                <a:solidFill>
                  <a:schemeClr val="tx1"/>
                </a:solidFill>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981086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0" y="165342"/>
            <a:ext cx="9755077"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sz="4000" dirty="0"/>
              <a:t>Opdracht 2: BI visualisaties gebruiken bij zwerfafval data analyse</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7" y="1798451"/>
            <a:ext cx="10879810" cy="431579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deze opdracht gaan we ontdekken welke visualisaties uit je BI-tool naar keuze (wij hanteren Power BI) gebruikt kunnen worden om een zwerfafval dataset in kaart te brengen.</a:t>
            </a:r>
          </a:p>
          <a:p>
            <a:pPr>
              <a:lnSpc>
                <a:spcPct val="107000"/>
              </a:lnSpc>
              <a:spcAft>
                <a:spcPts val="800"/>
              </a:spcAft>
            </a:pPr>
            <a:br>
              <a:rPr lang="nl-NL" sz="2000" b="1" dirty="0">
                <a:solidFill>
                  <a:schemeClr val="tx1"/>
                </a:solidFill>
                <a:ea typeface="Calibri" panose="020F0502020204030204" pitchFamily="34" charset="0"/>
                <a:cs typeface="Times New Roman" panose="02020603050405020304" pitchFamily="18" charset="0"/>
              </a:rPr>
            </a:br>
            <a:r>
              <a:rPr lang="nl-NL" sz="2000" b="1" dirty="0">
                <a:solidFill>
                  <a:schemeClr val="tx1"/>
                </a:solidFill>
                <a:ea typeface="Calibri" panose="020F0502020204030204" pitchFamily="34" charset="0"/>
                <a:cs typeface="Times New Roman" panose="02020603050405020304" pitchFamily="18" charset="0"/>
              </a:rPr>
              <a:t>Conclusies:</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Welke conclusies kun je trekken over de ontwikkeling van zwerfafval in Purmerend?</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Kun je concreet maken welke zwerfafval problemen nog steeds aandacht behoeven?</a:t>
            </a:r>
          </a:p>
          <a:p>
            <a:pPr marL="342900" indent="-342900">
              <a:lnSpc>
                <a:spcPct val="107000"/>
              </a:lnSpc>
              <a:spcAft>
                <a:spcPts val="800"/>
              </a:spcAft>
              <a:buFont typeface="Arial" panose="020B0604020202020204" pitchFamily="34" charset="0"/>
              <a:buChar char="•"/>
            </a:pPr>
            <a:endParaRPr lang="nl-NL" sz="2000" dirty="0">
              <a:solidFill>
                <a:schemeClr val="tx1"/>
              </a:solidFill>
              <a:ea typeface="Calibri" panose="020F0502020204030204" pitchFamily="34" charset="0"/>
              <a:cs typeface="Times New Roman" panose="02020603050405020304" pitchFamily="18" charset="0"/>
            </a:endParaRPr>
          </a:p>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Delen van je ervaring in het Duurzaam </a:t>
            </a:r>
            <a:r>
              <a:rPr lang="nl-NL" sz="2000" b="1" dirty="0" err="1">
                <a:solidFill>
                  <a:schemeClr val="tx1"/>
                </a:solidFill>
                <a:ea typeface="Calibri" panose="020F0502020204030204" pitchFamily="34" charset="0"/>
                <a:cs typeface="Times New Roman" panose="02020603050405020304" pitchFamily="18" charset="0"/>
              </a:rPr>
              <a:t>Datalab</a:t>
            </a:r>
            <a:r>
              <a:rPr lang="nl-NL" sz="2000" b="1" dirty="0">
                <a:solidFill>
                  <a:schemeClr val="tx1"/>
                </a:solidFill>
                <a:ea typeface="Calibri" panose="020F0502020204030204" pitchFamily="34" charset="0"/>
                <a:cs typeface="Times New Roman" panose="02020603050405020304" pitchFamily="18" charset="0"/>
              </a:rPr>
              <a:t>:</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het Duurzaam </a:t>
            </a:r>
            <a:r>
              <a:rPr lang="nl-NL" sz="2000" dirty="0" err="1">
                <a:solidFill>
                  <a:schemeClr val="tx1"/>
                </a:solidFill>
                <a:ea typeface="Calibri" panose="020F0502020204030204" pitchFamily="34" charset="0"/>
                <a:cs typeface="Times New Roman" panose="02020603050405020304" pitchFamily="18" charset="0"/>
              </a:rPr>
              <a:t>Datalab</a:t>
            </a:r>
            <a:r>
              <a:rPr lang="nl-NL" sz="2000" dirty="0">
                <a:solidFill>
                  <a:schemeClr val="tx1"/>
                </a:solidFill>
                <a:ea typeface="Calibri" panose="020F0502020204030204" pitchFamily="34" charset="0"/>
                <a:cs typeface="Times New Roman" panose="02020603050405020304" pitchFamily="18" charset="0"/>
              </a:rPr>
              <a:t> geloven we erin dat we kunnen leren van de ervaringen van anderen en daarbij doorbouwen op hun resultaten. Welke ervaring wil jij meegeven aan het Duurzaam </a:t>
            </a:r>
            <a:r>
              <a:rPr lang="nl-NL" sz="2000" dirty="0" err="1">
                <a:solidFill>
                  <a:schemeClr val="tx1"/>
                </a:solidFill>
                <a:ea typeface="Calibri" panose="020F0502020204030204" pitchFamily="34" charset="0"/>
                <a:cs typeface="Times New Roman" panose="02020603050405020304" pitchFamily="18" charset="0"/>
              </a:rPr>
              <a:t>Datalab</a:t>
            </a:r>
            <a:r>
              <a:rPr lang="nl-NL" sz="2000" dirty="0">
                <a:solidFill>
                  <a:schemeClr val="tx1"/>
                </a:solidFill>
                <a:ea typeface="Calibri" panose="020F0502020204030204" pitchFamily="34" charset="0"/>
                <a:cs typeface="Times New Roman" panose="02020603050405020304" pitchFamily="18" charset="0"/>
              </a:rPr>
              <a:t>? Graag ontvangen we daarnaast ook je BI-model om deze op te kunnen nemen in ons archief.</a:t>
            </a:r>
          </a:p>
        </p:txBody>
      </p:sp>
    </p:spTree>
    <p:extLst>
      <p:ext uri="{BB962C8B-B14F-4D97-AF65-F5344CB8AC3E}">
        <p14:creationId xmlns:p14="http://schemas.microsoft.com/office/powerpoint/2010/main" val="294504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1" y="165342"/>
            <a:ext cx="6928591" cy="1325563"/>
          </a:xfrm>
        </p:spPr>
        <p:style>
          <a:lnRef idx="0">
            <a:schemeClr val="accent6"/>
          </a:lnRef>
          <a:fillRef idx="3">
            <a:schemeClr val="accent6"/>
          </a:fillRef>
          <a:effectRef idx="3">
            <a:schemeClr val="accent6"/>
          </a:effectRef>
          <a:fontRef idx="minor">
            <a:schemeClr val="lt1"/>
          </a:fontRef>
        </p:style>
        <p:txBody>
          <a:bodyPr/>
          <a:lstStyle/>
          <a:p>
            <a:r>
              <a:rPr lang="nl-NL" dirty="0" err="1"/>
              <a:t>Woody</a:t>
            </a:r>
            <a:r>
              <a:rPr lang="nl-NL" dirty="0"/>
              <a:t> Wil Wandelen</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269428" y="1798451"/>
            <a:ext cx="8357335" cy="3883884"/>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Maak kennis met </a:t>
            </a:r>
            <a:r>
              <a:rPr lang="nl-NL" sz="2000" b="1" dirty="0" err="1">
                <a:solidFill>
                  <a:schemeClr val="tx1"/>
                </a:solidFill>
                <a:ea typeface="Calibri" panose="020F0502020204030204" pitchFamily="34" charset="0"/>
                <a:cs typeface="Times New Roman" panose="02020603050405020304" pitchFamily="18" charset="0"/>
              </a:rPr>
              <a:t>Woody</a:t>
            </a:r>
            <a:endParaRPr lang="nl-NL" sz="2000" b="1" dirty="0">
              <a:solidFill>
                <a:schemeClr val="tx1"/>
              </a:solidFill>
              <a:ea typeface="Calibri" panose="020F0502020204030204" pitchFamily="34" charset="0"/>
              <a:cs typeface="Times New Roman" panose="02020603050405020304" pitchFamily="18" charset="0"/>
            </a:endParaRP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Border collie </a:t>
            </a:r>
            <a:r>
              <a:rPr lang="nl-NL" sz="2000" dirty="0" err="1">
                <a:solidFill>
                  <a:schemeClr val="tx1"/>
                </a:solidFill>
                <a:ea typeface="Calibri" panose="020F0502020204030204" pitchFamily="34" charset="0"/>
                <a:cs typeface="Times New Roman" panose="02020603050405020304" pitchFamily="18" charset="0"/>
              </a:rPr>
              <a:t>Woody</a:t>
            </a:r>
            <a:r>
              <a:rPr lang="nl-NL" sz="2000" dirty="0">
                <a:solidFill>
                  <a:schemeClr val="tx1"/>
                </a:solidFill>
                <a:ea typeface="Calibri" panose="020F0502020204030204" pitchFamily="34" charset="0"/>
                <a:cs typeface="Times New Roman" panose="02020603050405020304" pitchFamily="18" charset="0"/>
              </a:rPr>
              <a:t> woont in Maarssen-Dorp, woonwijk Zandweg-Oostwaard. Samen met zijn baasje Nico heeft hij vele kilometers gewandeld. </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Tijdens het wandelen wordt vrolijk zwerfafval geraapt en gelogd. De teller staat op ruim 5.000 stuks in periode september 2021 tot mei 2022.</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Zou je het gehele gebied achter elkaar lopen dan is dat 16,3 km. Deze route lopen we natuurlijk niet elke dag. Het zwerfafval is willekeurig gevonden.</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het wandelgebied staan in totaal 51 afvalbakken. Al wandelend komt de vraag opzetten of deze wel ideaal gepositioneerd zijn. </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opdracht 3 gaan we dat analyseren.</a:t>
            </a:r>
          </a:p>
        </p:txBody>
      </p:sp>
      <p:pic>
        <p:nvPicPr>
          <p:cNvPr id="7" name="Afbeelding 6">
            <a:extLst>
              <a:ext uri="{FF2B5EF4-FFF2-40B4-BE49-F238E27FC236}">
                <a16:creationId xmlns:a16="http://schemas.microsoft.com/office/drawing/2014/main" id="{2273DBE0-5EDE-7C7D-115A-C32CCD43F5A2}"/>
              </a:ext>
            </a:extLst>
          </p:cNvPr>
          <p:cNvPicPr>
            <a:picLocks noChangeAspect="1"/>
          </p:cNvPicPr>
          <p:nvPr/>
        </p:nvPicPr>
        <p:blipFill>
          <a:blip r:embed="rId3"/>
          <a:stretch>
            <a:fillRect/>
          </a:stretch>
        </p:blipFill>
        <p:spPr>
          <a:xfrm>
            <a:off x="8833717" y="165342"/>
            <a:ext cx="3208927" cy="3972549"/>
          </a:xfrm>
          <a:prstGeom prst="rect">
            <a:avLst/>
          </a:prstGeom>
        </p:spPr>
      </p:pic>
      <p:pic>
        <p:nvPicPr>
          <p:cNvPr id="9" name="Afbeelding 8" descr="Afbeelding met gras, buiten, hond, veld&#10;&#10;Automatisch gegenereerde beschrijving">
            <a:extLst>
              <a:ext uri="{FF2B5EF4-FFF2-40B4-BE49-F238E27FC236}">
                <a16:creationId xmlns:a16="http://schemas.microsoft.com/office/drawing/2014/main" id="{FFD1E6FB-19B8-6EEF-ED98-D386D14256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33716" y="4285962"/>
            <a:ext cx="3208927" cy="2406696"/>
          </a:xfrm>
          <a:prstGeom prst="rect">
            <a:avLst/>
          </a:prstGeom>
        </p:spPr>
      </p:pic>
    </p:spTree>
    <p:extLst>
      <p:ext uri="{BB962C8B-B14F-4D97-AF65-F5344CB8AC3E}">
        <p14:creationId xmlns:p14="http://schemas.microsoft.com/office/powerpoint/2010/main" val="716444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0" y="165342"/>
            <a:ext cx="9755077"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sz="4000" dirty="0"/>
              <a:t>Opdracht 3: Bepaal de effectiviteit van afvalbakken in een woonwijk </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7" y="1798451"/>
            <a:ext cx="10879810" cy="3451971"/>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deze opdracht gaan we ontdekken hoe je je BI-tool naar keuze (wij hanteren Power BI) kunt gebruiken om de effectiviteit van afvalbakken in een woonwijk te bepalen.</a:t>
            </a:r>
          </a:p>
          <a:p>
            <a:pPr>
              <a:lnSpc>
                <a:spcPct val="107000"/>
              </a:lnSpc>
              <a:spcAft>
                <a:spcPts val="800"/>
              </a:spcAft>
            </a:pPr>
            <a:br>
              <a:rPr lang="nl-NL" sz="2000" b="1" dirty="0">
                <a:solidFill>
                  <a:schemeClr val="tx1"/>
                </a:solidFill>
                <a:ea typeface="Calibri" panose="020F0502020204030204" pitchFamily="34" charset="0"/>
                <a:cs typeface="Times New Roman" panose="02020603050405020304" pitchFamily="18" charset="0"/>
              </a:rPr>
            </a:br>
            <a:r>
              <a:rPr lang="nl-NL" sz="2000" b="1" dirty="0">
                <a:solidFill>
                  <a:schemeClr val="tx1"/>
                </a:solidFill>
                <a:ea typeface="Calibri" panose="020F0502020204030204" pitchFamily="34" charset="0"/>
                <a:cs typeface="Times New Roman" panose="02020603050405020304" pitchFamily="18" charset="0"/>
              </a:rPr>
              <a:t>Dataset:</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Zwerfafval onderzoek uitgevoerd in Maarssen woonwijk Zandweg-Oostwaard over periode september 2021 – februari 2022 uitgevoerd door Nico Bonnet (oprichter en data donor van het Duurzaam </a:t>
            </a:r>
            <a:r>
              <a:rPr lang="nl-NL" sz="2000" dirty="0" err="1">
                <a:solidFill>
                  <a:schemeClr val="tx1"/>
                </a:solidFill>
                <a:ea typeface="Calibri" panose="020F0502020204030204" pitchFamily="34" charset="0"/>
                <a:cs typeface="Times New Roman" panose="02020603050405020304" pitchFamily="18" charset="0"/>
              </a:rPr>
              <a:t>Datalab</a:t>
            </a:r>
            <a:r>
              <a:rPr lang="nl-NL" sz="2000" dirty="0">
                <a:solidFill>
                  <a:schemeClr val="tx1"/>
                </a:solidFill>
                <a:ea typeface="Calibri" panose="020F0502020204030204" pitchFamily="34" charset="0"/>
                <a:cs typeface="Times New Roman" panose="02020603050405020304" pitchFamily="18" charset="0"/>
              </a:rPr>
              <a:t>).</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Gegevens over zwerfafval inclusief datum/tijd, </a:t>
            </a:r>
            <a:r>
              <a:rPr lang="en-US" sz="2000" dirty="0" err="1">
                <a:solidFill>
                  <a:schemeClr val="tx1"/>
                </a:solidFill>
                <a:ea typeface="Calibri" panose="020F0502020204030204" pitchFamily="34" charset="0"/>
                <a:cs typeface="Times New Roman" panose="02020603050405020304" pitchFamily="18" charset="0"/>
              </a:rPr>
              <a:t>c</a:t>
            </a:r>
            <a:r>
              <a:rPr lang="en-US" sz="2000" dirty="0" err="1"/>
              <a:t>oördinaten</a:t>
            </a:r>
            <a:r>
              <a:rPr lang="nl-NL" sz="2000" dirty="0"/>
              <a:t>, </a:t>
            </a:r>
            <a:r>
              <a:rPr lang="nl-NL" sz="2000" dirty="0" err="1">
                <a:solidFill>
                  <a:schemeClr val="tx1"/>
                </a:solidFill>
                <a:ea typeface="Calibri" panose="020F0502020204030204" pitchFamily="34" charset="0"/>
                <a:cs typeface="Times New Roman" panose="02020603050405020304" pitchFamily="18" charset="0"/>
              </a:rPr>
              <a:t>tagging</a:t>
            </a:r>
            <a:r>
              <a:rPr lang="nl-NL" sz="2000" dirty="0">
                <a:solidFill>
                  <a:schemeClr val="tx1"/>
                </a:solidFill>
                <a:ea typeface="Calibri" panose="020F0502020204030204" pitchFamily="34" charset="0"/>
                <a:cs typeface="Times New Roman" panose="02020603050405020304" pitchFamily="18" charset="0"/>
              </a:rPr>
              <a:t> en </a:t>
            </a:r>
            <a:r>
              <a:rPr lang="nl-NL" sz="2000" dirty="0" err="1">
                <a:solidFill>
                  <a:schemeClr val="tx1"/>
                </a:solidFill>
                <a:ea typeface="Calibri" panose="020F0502020204030204" pitchFamily="34" charset="0"/>
                <a:cs typeface="Times New Roman" panose="02020603050405020304" pitchFamily="18" charset="0"/>
              </a:rPr>
              <a:t>url</a:t>
            </a:r>
            <a:r>
              <a:rPr lang="nl-NL" sz="2000" dirty="0">
                <a:solidFill>
                  <a:schemeClr val="tx1"/>
                </a:solidFill>
                <a:ea typeface="Calibri" panose="020F0502020204030204" pitchFamily="34" charset="0"/>
                <a:cs typeface="Times New Roman" panose="02020603050405020304" pitchFamily="18" charset="0"/>
              </a:rPr>
              <a:t> naar zwerfafval foto.</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Foto’s van afvalbakken met </a:t>
            </a:r>
            <a:r>
              <a:rPr lang="en-US" sz="2000" dirty="0" err="1">
                <a:solidFill>
                  <a:schemeClr val="tx1"/>
                </a:solidFill>
                <a:ea typeface="Calibri" panose="020F0502020204030204" pitchFamily="34" charset="0"/>
                <a:cs typeface="Times New Roman" panose="02020603050405020304" pitchFamily="18" charset="0"/>
              </a:rPr>
              <a:t>c</a:t>
            </a:r>
            <a:r>
              <a:rPr lang="en-US" sz="2000" dirty="0" err="1"/>
              <a:t>oördinaten</a:t>
            </a:r>
            <a:r>
              <a:rPr lang="en-US" sz="2000" dirty="0"/>
              <a:t> in de </a:t>
            </a:r>
            <a:r>
              <a:rPr lang="nl-NL" sz="2000" dirty="0">
                <a:solidFill>
                  <a:schemeClr val="tx1"/>
                </a:solidFill>
                <a:ea typeface="Calibri" panose="020F0502020204030204" pitchFamily="34" charset="0"/>
                <a:cs typeface="Times New Roman" panose="02020603050405020304" pitchFamily="18" charset="0"/>
              </a:rPr>
              <a:t>meta gegevens.</a:t>
            </a:r>
          </a:p>
        </p:txBody>
      </p:sp>
    </p:spTree>
    <p:extLst>
      <p:ext uri="{BB962C8B-B14F-4D97-AF65-F5344CB8AC3E}">
        <p14:creationId xmlns:p14="http://schemas.microsoft.com/office/powerpoint/2010/main" val="2534920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0" y="165342"/>
            <a:ext cx="9755077"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sz="4000" dirty="0"/>
              <a:t>Opdracht 3: Bepaal de effectiviteit van afvalbakken in een woonwijk </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8" y="1798451"/>
            <a:ext cx="3316637" cy="4234749"/>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Inspiratie nodig over </a:t>
            </a:r>
            <a:br>
              <a:rPr lang="nl-NL" sz="2000" b="1" dirty="0">
                <a:solidFill>
                  <a:schemeClr val="tx1"/>
                </a:solidFill>
                <a:ea typeface="Calibri" panose="020F0502020204030204" pitchFamily="34" charset="0"/>
                <a:cs typeface="Times New Roman" panose="02020603050405020304" pitchFamily="18" charset="0"/>
              </a:rPr>
            </a:br>
            <a:r>
              <a:rPr lang="nl-NL" sz="2000" b="1" dirty="0" err="1">
                <a:solidFill>
                  <a:schemeClr val="tx1"/>
                </a:solidFill>
                <a:ea typeface="Calibri" panose="020F0502020204030204" pitchFamily="34" charset="0"/>
                <a:cs typeface="Times New Roman" panose="02020603050405020304" pitchFamily="18" charset="0"/>
              </a:rPr>
              <a:t>Geo</a:t>
            </a:r>
            <a:r>
              <a:rPr lang="nl-NL" sz="2000" b="1" dirty="0">
                <a:solidFill>
                  <a:schemeClr val="tx1"/>
                </a:solidFill>
                <a:ea typeface="Calibri" panose="020F0502020204030204" pitchFamily="34" charset="0"/>
                <a:cs typeface="Times New Roman" panose="02020603050405020304" pitchFamily="18" charset="0"/>
              </a:rPr>
              <a:t> </a:t>
            </a:r>
            <a:r>
              <a:rPr lang="nl-NL" sz="2000" b="1" dirty="0" err="1">
                <a:solidFill>
                  <a:schemeClr val="tx1"/>
                </a:solidFill>
                <a:ea typeface="Calibri" panose="020F0502020204030204" pitchFamily="34" charset="0"/>
                <a:cs typeface="Times New Roman" panose="02020603050405020304" pitchFamily="18" charset="0"/>
              </a:rPr>
              <a:t>Spatial</a:t>
            </a:r>
            <a:r>
              <a:rPr lang="nl-NL" sz="2000" b="1" dirty="0">
                <a:solidFill>
                  <a:schemeClr val="tx1"/>
                </a:solidFill>
                <a:ea typeface="Calibri" panose="020F0502020204030204" pitchFamily="34" charset="0"/>
                <a:cs typeface="Times New Roman" panose="02020603050405020304" pitchFamily="18" charset="0"/>
              </a:rPr>
              <a:t> Analysis in </a:t>
            </a:r>
            <a:br>
              <a:rPr lang="nl-NL" sz="2000" b="1" dirty="0">
                <a:solidFill>
                  <a:schemeClr val="tx1"/>
                </a:solidFill>
                <a:ea typeface="Calibri" panose="020F0502020204030204" pitchFamily="34" charset="0"/>
                <a:cs typeface="Times New Roman" panose="02020603050405020304" pitchFamily="18" charset="0"/>
              </a:rPr>
            </a:br>
            <a:r>
              <a:rPr lang="nl-NL" sz="2000" b="1" dirty="0">
                <a:solidFill>
                  <a:schemeClr val="tx1"/>
                </a:solidFill>
                <a:ea typeface="Calibri" panose="020F0502020204030204" pitchFamily="34" charset="0"/>
                <a:cs typeface="Times New Roman" panose="02020603050405020304" pitchFamily="18" charset="0"/>
              </a:rPr>
              <a:t>Power BI?</a:t>
            </a:r>
            <a:endParaRPr lang="nl-NL" sz="2000" dirty="0">
              <a:solidFill>
                <a:schemeClr val="tx1"/>
              </a:solidFill>
              <a:ea typeface="Calibri" panose="020F0502020204030204" pitchFamily="34" charset="0"/>
              <a:cs typeface="Times New Roman" panose="02020603050405020304" pitchFamily="18" charset="0"/>
            </a:endParaRP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bijgaande video spreekt Jeroen Heerschop met Paul </a:t>
            </a:r>
            <a:r>
              <a:rPr lang="nl-NL" sz="2000" dirty="0" err="1">
                <a:solidFill>
                  <a:schemeClr val="tx1"/>
                </a:solidFill>
                <a:ea typeface="Calibri" panose="020F0502020204030204" pitchFamily="34" charset="0"/>
                <a:cs typeface="Times New Roman" panose="02020603050405020304" pitchFamily="18" charset="0"/>
              </a:rPr>
              <a:t>Lucasses</a:t>
            </a:r>
            <a:r>
              <a:rPr lang="nl-NL" sz="2000" dirty="0">
                <a:solidFill>
                  <a:schemeClr val="tx1"/>
                </a:solidFill>
                <a:ea typeface="Calibri" panose="020F0502020204030204" pitchFamily="34" charset="0"/>
                <a:cs typeface="Times New Roman" panose="02020603050405020304" pitchFamily="18" charset="0"/>
              </a:rPr>
              <a:t> over </a:t>
            </a:r>
            <a:r>
              <a:rPr lang="nl-NL" sz="2000" dirty="0" err="1">
                <a:solidFill>
                  <a:schemeClr val="tx1"/>
                </a:solidFill>
                <a:ea typeface="Calibri" panose="020F0502020204030204" pitchFamily="34" charset="0"/>
                <a:cs typeface="Times New Roman" panose="02020603050405020304" pitchFamily="18" charset="0"/>
              </a:rPr>
              <a:t>Geo</a:t>
            </a:r>
            <a:r>
              <a:rPr lang="nl-NL" sz="2000" dirty="0">
                <a:solidFill>
                  <a:schemeClr val="tx1"/>
                </a:solidFill>
                <a:ea typeface="Calibri" panose="020F0502020204030204" pitchFamily="34" charset="0"/>
                <a:cs typeface="Times New Roman" panose="02020603050405020304" pitchFamily="18" charset="0"/>
              </a:rPr>
              <a:t> </a:t>
            </a:r>
            <a:r>
              <a:rPr lang="nl-NL" sz="2000" dirty="0" err="1">
                <a:solidFill>
                  <a:schemeClr val="tx1"/>
                </a:solidFill>
                <a:ea typeface="Calibri" panose="020F0502020204030204" pitchFamily="34" charset="0"/>
                <a:cs typeface="Times New Roman" panose="02020603050405020304" pitchFamily="18" charset="0"/>
              </a:rPr>
              <a:t>Spatial</a:t>
            </a:r>
            <a:r>
              <a:rPr lang="nl-NL" sz="2000" dirty="0">
                <a:solidFill>
                  <a:schemeClr val="tx1"/>
                </a:solidFill>
                <a:ea typeface="Calibri" panose="020F0502020204030204" pitchFamily="34" charset="0"/>
                <a:cs typeface="Times New Roman" panose="02020603050405020304" pitchFamily="18" charset="0"/>
              </a:rPr>
              <a:t> Analysis in Power BI tijdens een </a:t>
            </a:r>
            <a:r>
              <a:rPr lang="nl-NL" sz="2000" dirty="0" err="1">
                <a:solidFill>
                  <a:schemeClr val="tx1"/>
                </a:solidFill>
                <a:ea typeface="Calibri" panose="020F0502020204030204" pitchFamily="34" charset="0"/>
                <a:cs typeface="Times New Roman" panose="02020603050405020304" pitchFamily="18" charset="0"/>
              </a:rPr>
              <a:t>GetResponsLive</a:t>
            </a:r>
            <a:r>
              <a:rPr lang="nl-NL" sz="2000" dirty="0">
                <a:solidFill>
                  <a:schemeClr val="tx1"/>
                </a:solidFill>
                <a:ea typeface="Calibri" panose="020F0502020204030204" pitchFamily="34" charset="0"/>
                <a:cs typeface="Times New Roman" panose="02020603050405020304" pitchFamily="18" charset="0"/>
              </a:rPr>
              <a:t> uitzending.</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Maar er is natuurlijk veel meer materiaal Online te vinden.</a:t>
            </a:r>
          </a:p>
        </p:txBody>
      </p:sp>
      <p:pic>
        <p:nvPicPr>
          <p:cNvPr id="10" name="Onlinemedia 9" title="Spatial visuals in Power BI | Get ResponsLIVE #63">
            <a:hlinkClick r:id="" action="ppaction://media"/>
            <a:extLst>
              <a:ext uri="{FF2B5EF4-FFF2-40B4-BE49-F238E27FC236}">
                <a16:creationId xmlns:a16="http://schemas.microsoft.com/office/drawing/2014/main" id="{B96E4143-66F3-06A9-90DC-B1CE938BC9BC}"/>
              </a:ext>
            </a:extLst>
          </p:cNvPr>
          <p:cNvPicPr>
            <a:picLocks noRot="1" noChangeAspect="1"/>
          </p:cNvPicPr>
          <p:nvPr>
            <a:videoFile r:link="rId1"/>
          </p:nvPr>
        </p:nvPicPr>
        <p:blipFill>
          <a:blip r:embed="rId4"/>
          <a:stretch>
            <a:fillRect/>
          </a:stretch>
        </p:blipFill>
        <p:spPr>
          <a:xfrm>
            <a:off x="4157845" y="1798451"/>
            <a:ext cx="7295402" cy="4121902"/>
          </a:xfrm>
          <a:prstGeom prst="rect">
            <a:avLst/>
          </a:prstGeom>
        </p:spPr>
      </p:pic>
    </p:spTree>
    <p:extLst>
      <p:ext uri="{BB962C8B-B14F-4D97-AF65-F5344CB8AC3E}">
        <p14:creationId xmlns:p14="http://schemas.microsoft.com/office/powerpoint/2010/main" val="1459082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0" y="165342"/>
            <a:ext cx="9755077"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sz="4000" dirty="0"/>
              <a:t>Opdracht 3: Bepaal de effectiviteit van afvalbakken in een woonwijk </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7" y="1798451"/>
            <a:ext cx="10879810" cy="431579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deze opdracht gaan we ontdekken hoe je je BI-tool naar keuze (wij hanteren Power BI) kunt gebruiken om de effectiviteit van afvalbakken in een woonwijk te bepalen.</a:t>
            </a:r>
          </a:p>
          <a:p>
            <a:pPr>
              <a:lnSpc>
                <a:spcPct val="107000"/>
              </a:lnSpc>
              <a:spcAft>
                <a:spcPts val="800"/>
              </a:spcAft>
            </a:pPr>
            <a:br>
              <a:rPr lang="nl-NL" sz="2000" b="1" dirty="0">
                <a:solidFill>
                  <a:schemeClr val="tx1"/>
                </a:solidFill>
                <a:ea typeface="Calibri" panose="020F0502020204030204" pitchFamily="34" charset="0"/>
                <a:cs typeface="Times New Roman" panose="02020603050405020304" pitchFamily="18" charset="0"/>
              </a:rPr>
            </a:br>
            <a:r>
              <a:rPr lang="nl-NL" sz="2000" b="1" dirty="0">
                <a:solidFill>
                  <a:schemeClr val="tx1"/>
                </a:solidFill>
                <a:ea typeface="Calibri" panose="020F0502020204030204" pitchFamily="34" charset="0"/>
                <a:cs typeface="Times New Roman" panose="02020603050405020304" pitchFamily="18" charset="0"/>
              </a:rPr>
              <a:t>Verrijken Power BI met de meta gegevens van de afvalbakken:</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De coördinaten van de afvalbakken staan in de meta gegevens van de foto’s</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Stap 1 is een geautomatiseerde manier te bedenken deze coördinaten ‘uit te lezen’ en op te slaan in een ‘database’.</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Stap 2 is deze ‘database’ in te lezen in Power BI en een DAX code te bedenken waarmee de afstand tussen zwerfafval en dichtstbijzijnde afvalbak berekend wordt.</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Stap 3 is de zwerfafval dataset te verrijken met de naam/locatie van de dichtstbijzijnde afvalbak.</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Stap 4 is de afstand te berekenen per zwerfafval datapunt naar dichtstbijzijnde afvalbak. </a:t>
            </a:r>
          </a:p>
        </p:txBody>
      </p:sp>
    </p:spTree>
    <p:extLst>
      <p:ext uri="{BB962C8B-B14F-4D97-AF65-F5344CB8AC3E}">
        <p14:creationId xmlns:p14="http://schemas.microsoft.com/office/powerpoint/2010/main" val="3377159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0" y="165342"/>
            <a:ext cx="9755077"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sz="4000" dirty="0"/>
              <a:t>Opdracht 3: Bepaal de effectiviteit van afvalbakken in een woonwijk </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7" y="1798451"/>
            <a:ext cx="10879810" cy="4542526"/>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deze opdracht gaan we ontdekken hoe je je BI-tool naar keuze (wij hanteren Power BI) kunt gebruiken om de effectiviteit van afvalbakken in een woonwijk te bepalen.</a:t>
            </a:r>
          </a:p>
          <a:p>
            <a:pPr>
              <a:lnSpc>
                <a:spcPct val="107000"/>
              </a:lnSpc>
              <a:spcAft>
                <a:spcPts val="800"/>
              </a:spcAft>
            </a:pPr>
            <a:br>
              <a:rPr lang="nl-NL" sz="2000" b="1" dirty="0">
                <a:solidFill>
                  <a:schemeClr val="tx1"/>
                </a:solidFill>
                <a:ea typeface="Calibri" panose="020F0502020204030204" pitchFamily="34" charset="0"/>
                <a:cs typeface="Times New Roman" panose="02020603050405020304" pitchFamily="18" charset="0"/>
              </a:rPr>
            </a:br>
            <a:r>
              <a:rPr lang="nl-NL" sz="2000" b="1" dirty="0">
                <a:solidFill>
                  <a:schemeClr val="tx1"/>
                </a:solidFill>
                <a:ea typeface="Calibri" panose="020F0502020204030204" pitchFamily="34" charset="0"/>
                <a:cs typeface="Times New Roman" panose="02020603050405020304" pitchFamily="18" charset="0"/>
              </a:rPr>
              <a:t>Visualisaties:</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Met welke visualisatie kun je nagaan of er een correlatie is tussen afstand van afvalbak naar aantal gevonden stuks zwerfafval?</a:t>
            </a:r>
            <a:br>
              <a:rPr lang="nl-NL" sz="2000" dirty="0">
                <a:solidFill>
                  <a:schemeClr val="tx1"/>
                </a:solidFill>
                <a:ea typeface="Calibri" panose="020F0502020204030204" pitchFamily="34" charset="0"/>
                <a:cs typeface="Times New Roman" panose="02020603050405020304" pitchFamily="18" charset="0"/>
              </a:rPr>
            </a:br>
            <a:endParaRPr lang="nl-NL" sz="2000" dirty="0">
              <a:solidFill>
                <a:schemeClr val="tx1"/>
              </a:solidFill>
              <a:ea typeface="Calibri" panose="020F0502020204030204" pitchFamily="34" charset="0"/>
              <a:cs typeface="Times New Roman" panose="02020603050405020304" pitchFamily="18" charset="0"/>
            </a:endParaRP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Wordt er meer zwerfafval dichtbij of ver weg van een afvalbak gevonden? Wat zegt dit je?</a:t>
            </a:r>
            <a:br>
              <a:rPr lang="nl-NL" sz="2000" dirty="0">
                <a:solidFill>
                  <a:schemeClr val="tx1"/>
                </a:solidFill>
                <a:ea typeface="Calibri" panose="020F0502020204030204" pitchFamily="34" charset="0"/>
                <a:cs typeface="Times New Roman" panose="02020603050405020304" pitchFamily="18" charset="0"/>
              </a:rPr>
            </a:br>
            <a:endParaRPr lang="nl-NL" sz="2000" dirty="0">
              <a:solidFill>
                <a:schemeClr val="tx1"/>
              </a:solidFill>
              <a:ea typeface="Calibri" panose="020F0502020204030204" pitchFamily="34" charset="0"/>
              <a:cs typeface="Times New Roman" panose="02020603050405020304" pitchFamily="18" charset="0"/>
            </a:endParaRP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Op welke locaties zou een (extra) afvalbak handig zijn?</a:t>
            </a:r>
            <a:br>
              <a:rPr lang="nl-NL" sz="2000" dirty="0">
                <a:solidFill>
                  <a:schemeClr val="tx1"/>
                </a:solidFill>
                <a:ea typeface="Calibri" panose="020F0502020204030204" pitchFamily="34" charset="0"/>
                <a:cs typeface="Times New Roman" panose="02020603050405020304" pitchFamily="18" charset="0"/>
              </a:rPr>
            </a:br>
            <a:endParaRPr lang="nl-NL" sz="2000" dirty="0">
              <a:solidFill>
                <a:schemeClr val="tx1"/>
              </a:solidFill>
              <a:ea typeface="Calibri" panose="020F0502020204030204" pitchFamily="34" charset="0"/>
              <a:cs typeface="Times New Roman" panose="02020603050405020304" pitchFamily="18" charset="0"/>
            </a:endParaRP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Welke afvalbakken lijken niet nodig te zijn? Welke aanname moet je hiervoor maken?</a:t>
            </a:r>
          </a:p>
        </p:txBody>
      </p:sp>
    </p:spTree>
    <p:extLst>
      <p:ext uri="{BB962C8B-B14F-4D97-AF65-F5344CB8AC3E}">
        <p14:creationId xmlns:p14="http://schemas.microsoft.com/office/powerpoint/2010/main" val="6782659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0" y="165342"/>
            <a:ext cx="9755077"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sz="4000" dirty="0"/>
              <a:t>Opdracht 3: Bepaal de effectiviteit van afvalbakken in een woonwijk </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7" y="1798451"/>
            <a:ext cx="10879810" cy="4213205"/>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deze opdracht gaan we ontdekken hoe je je BI-tool naar keuze (wij hanteren Power BI) kunt gebruiken om de effectiviteit van afvalbakken in een woonwijk te bepalen.</a:t>
            </a:r>
          </a:p>
          <a:p>
            <a:pPr>
              <a:lnSpc>
                <a:spcPct val="107000"/>
              </a:lnSpc>
              <a:spcAft>
                <a:spcPts val="800"/>
              </a:spcAft>
            </a:pPr>
            <a:br>
              <a:rPr lang="nl-NL" sz="2000" b="1" dirty="0">
                <a:solidFill>
                  <a:schemeClr val="tx1"/>
                </a:solidFill>
                <a:ea typeface="Calibri" panose="020F0502020204030204" pitchFamily="34" charset="0"/>
                <a:cs typeface="Times New Roman" panose="02020603050405020304" pitchFamily="18" charset="0"/>
              </a:rPr>
            </a:br>
            <a:r>
              <a:rPr lang="nl-NL" sz="2000" b="1" dirty="0">
                <a:solidFill>
                  <a:schemeClr val="tx1"/>
                </a:solidFill>
                <a:ea typeface="Calibri" panose="020F0502020204030204" pitchFamily="34" charset="0"/>
                <a:cs typeface="Times New Roman" panose="02020603050405020304" pitchFamily="18" charset="0"/>
              </a:rPr>
              <a:t>Conclusies:</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Welke conclusies kun je trekken over de locaties van de afvalbakken in Maarssen, woonwijk Zandweg-Oostwaard?</a:t>
            </a:r>
          </a:p>
          <a:p>
            <a:pPr marL="342900" indent="-342900">
              <a:lnSpc>
                <a:spcPct val="107000"/>
              </a:lnSpc>
              <a:spcAft>
                <a:spcPts val="800"/>
              </a:spcAft>
              <a:buFont typeface="Arial" panose="020B0604020202020204" pitchFamily="34" charset="0"/>
              <a:buChar char="•"/>
            </a:pPr>
            <a:endParaRPr lang="nl-NL" sz="2000" dirty="0">
              <a:solidFill>
                <a:schemeClr val="tx1"/>
              </a:solidFill>
              <a:ea typeface="Calibri" panose="020F0502020204030204" pitchFamily="34" charset="0"/>
              <a:cs typeface="Times New Roman" panose="02020603050405020304" pitchFamily="18" charset="0"/>
            </a:endParaRPr>
          </a:p>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Delen van je ervaring in het Duurzaam </a:t>
            </a:r>
            <a:r>
              <a:rPr lang="nl-NL" sz="2000" b="1" dirty="0" err="1">
                <a:solidFill>
                  <a:schemeClr val="tx1"/>
                </a:solidFill>
                <a:ea typeface="Calibri" panose="020F0502020204030204" pitchFamily="34" charset="0"/>
                <a:cs typeface="Times New Roman" panose="02020603050405020304" pitchFamily="18" charset="0"/>
              </a:rPr>
              <a:t>Datalab</a:t>
            </a:r>
            <a:r>
              <a:rPr lang="nl-NL" sz="2000" b="1" dirty="0">
                <a:solidFill>
                  <a:schemeClr val="tx1"/>
                </a:solidFill>
                <a:ea typeface="Calibri" panose="020F0502020204030204" pitchFamily="34" charset="0"/>
                <a:cs typeface="Times New Roman" panose="02020603050405020304" pitchFamily="18" charset="0"/>
              </a:rPr>
              <a:t>:</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het Duurzaam </a:t>
            </a:r>
            <a:r>
              <a:rPr lang="nl-NL" sz="2000" dirty="0" err="1">
                <a:solidFill>
                  <a:schemeClr val="tx1"/>
                </a:solidFill>
                <a:ea typeface="Calibri" panose="020F0502020204030204" pitchFamily="34" charset="0"/>
                <a:cs typeface="Times New Roman" panose="02020603050405020304" pitchFamily="18" charset="0"/>
              </a:rPr>
              <a:t>Datalab</a:t>
            </a:r>
            <a:r>
              <a:rPr lang="nl-NL" sz="2000" dirty="0">
                <a:solidFill>
                  <a:schemeClr val="tx1"/>
                </a:solidFill>
                <a:ea typeface="Calibri" panose="020F0502020204030204" pitchFamily="34" charset="0"/>
                <a:cs typeface="Times New Roman" panose="02020603050405020304" pitchFamily="18" charset="0"/>
              </a:rPr>
              <a:t> geloven we erin dat we kunnen leren van de ervaringen van anderen en daarbij doorbouwen op hun resultaten. Welke ervaring wil jij meegeven aan het Duurzaam </a:t>
            </a:r>
            <a:r>
              <a:rPr lang="nl-NL" sz="2000" dirty="0" err="1">
                <a:solidFill>
                  <a:schemeClr val="tx1"/>
                </a:solidFill>
                <a:ea typeface="Calibri" panose="020F0502020204030204" pitchFamily="34" charset="0"/>
                <a:cs typeface="Times New Roman" panose="02020603050405020304" pitchFamily="18" charset="0"/>
              </a:rPr>
              <a:t>Datalab</a:t>
            </a:r>
            <a:r>
              <a:rPr lang="nl-NL" sz="2000" dirty="0">
                <a:solidFill>
                  <a:schemeClr val="tx1"/>
                </a:solidFill>
                <a:ea typeface="Calibri" panose="020F0502020204030204" pitchFamily="34" charset="0"/>
                <a:cs typeface="Times New Roman" panose="02020603050405020304" pitchFamily="18" charset="0"/>
              </a:rPr>
              <a:t>? Graag ontvangen we daarnaast ook je BI-model om deze op te kunnen nemen in ons archief.</a:t>
            </a:r>
          </a:p>
        </p:txBody>
      </p:sp>
    </p:spTree>
    <p:extLst>
      <p:ext uri="{BB962C8B-B14F-4D97-AF65-F5344CB8AC3E}">
        <p14:creationId xmlns:p14="http://schemas.microsoft.com/office/powerpoint/2010/main" val="2032816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0" y="165342"/>
            <a:ext cx="9755077"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sz="4000" dirty="0"/>
              <a:t>Duurzaam </a:t>
            </a:r>
            <a:r>
              <a:rPr lang="nl-NL" sz="4000" dirty="0" err="1"/>
              <a:t>Datalab</a:t>
            </a:r>
            <a:r>
              <a:rPr lang="nl-NL" sz="4000" dirty="0"/>
              <a:t> community</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7" y="1798451"/>
            <a:ext cx="10879810" cy="3327834"/>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Binnen het Duurzaam </a:t>
            </a:r>
            <a:r>
              <a:rPr lang="nl-NL" sz="2000" dirty="0" err="1">
                <a:solidFill>
                  <a:schemeClr val="tx1"/>
                </a:solidFill>
                <a:ea typeface="Calibri" panose="020F0502020204030204" pitchFamily="34" charset="0"/>
                <a:cs typeface="Times New Roman" panose="02020603050405020304" pitchFamily="18" charset="0"/>
              </a:rPr>
              <a:t>Datalab</a:t>
            </a:r>
            <a:r>
              <a:rPr lang="nl-NL" sz="2000" dirty="0">
                <a:solidFill>
                  <a:schemeClr val="tx1"/>
                </a:solidFill>
                <a:ea typeface="Calibri" panose="020F0502020204030204" pitchFamily="34" charset="0"/>
                <a:cs typeface="Times New Roman" panose="02020603050405020304" pitchFamily="18" charset="0"/>
              </a:rPr>
              <a:t> willen we zoveel mogelijk </a:t>
            </a:r>
            <a:r>
              <a:rPr lang="nl-NL" sz="2000" b="1" dirty="0" err="1">
                <a:solidFill>
                  <a:schemeClr val="tx1"/>
                </a:solidFill>
                <a:ea typeface="Calibri" panose="020F0502020204030204" pitchFamily="34" charset="0"/>
                <a:cs typeface="Times New Roman" panose="02020603050405020304" pitchFamily="18" charset="0"/>
              </a:rPr>
              <a:t>challenges</a:t>
            </a:r>
            <a:r>
              <a:rPr lang="nl-NL" sz="2000" dirty="0">
                <a:solidFill>
                  <a:schemeClr val="tx1"/>
                </a:solidFill>
                <a:ea typeface="Calibri" panose="020F0502020204030204" pitchFamily="34" charset="0"/>
                <a:cs typeface="Times New Roman" panose="02020603050405020304" pitchFamily="18" charset="0"/>
              </a:rPr>
              <a:t> aanbieden om bij te dragen aan een betere wereld. </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Dat kan individueel en/of in teamverband.</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Dat kan offline en/of online.</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Soms nemen we daarvoor in teamverband deel aan een georganiseerde </a:t>
            </a:r>
            <a:r>
              <a:rPr lang="nl-NL" sz="2000" dirty="0" err="1">
                <a:solidFill>
                  <a:schemeClr val="tx1"/>
                </a:solidFill>
                <a:ea typeface="Calibri" panose="020F0502020204030204" pitchFamily="34" charset="0"/>
                <a:cs typeface="Times New Roman" panose="02020603050405020304" pitchFamily="18" charset="0"/>
              </a:rPr>
              <a:t>hackaton</a:t>
            </a:r>
            <a:r>
              <a:rPr lang="nl-NL" sz="2000" dirty="0">
                <a:solidFill>
                  <a:schemeClr val="tx1"/>
                </a:solidFill>
                <a:ea typeface="Calibri" panose="020F0502020204030204" pitchFamily="34" charset="0"/>
                <a:cs typeface="Times New Roman" panose="02020603050405020304" pitchFamily="18" charset="0"/>
              </a:rPr>
              <a:t>.</a:t>
            </a:r>
          </a:p>
          <a:p>
            <a:pPr marL="342900" indent="-342900">
              <a:lnSpc>
                <a:spcPct val="107000"/>
              </a:lnSpc>
              <a:spcAft>
                <a:spcPts val="800"/>
              </a:spcAft>
              <a:buFont typeface="Arial" panose="020B0604020202020204" pitchFamily="34" charset="0"/>
              <a:buChar char="•"/>
            </a:pPr>
            <a:endParaRPr lang="nl-NL" sz="2000" dirty="0">
              <a:solidFill>
                <a:schemeClr val="tx1"/>
              </a:solidFill>
              <a:ea typeface="Calibri" panose="020F0502020204030204" pitchFamily="34" charset="0"/>
              <a:cs typeface="Times New Roman" panose="02020603050405020304" pitchFamily="18" charset="0"/>
            </a:endParaRPr>
          </a:p>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Wordt jij ook onderdeel van de Duurzaam </a:t>
            </a:r>
            <a:r>
              <a:rPr lang="nl-NL" sz="2000" b="1" dirty="0" err="1">
                <a:solidFill>
                  <a:schemeClr val="tx1"/>
                </a:solidFill>
                <a:ea typeface="Calibri" panose="020F0502020204030204" pitchFamily="34" charset="0"/>
                <a:cs typeface="Times New Roman" panose="02020603050405020304" pitchFamily="18" charset="0"/>
              </a:rPr>
              <a:t>Datalab</a:t>
            </a:r>
            <a:r>
              <a:rPr lang="nl-NL" sz="2000" b="1" dirty="0">
                <a:solidFill>
                  <a:schemeClr val="tx1"/>
                </a:solidFill>
                <a:ea typeface="Calibri" panose="020F0502020204030204" pitchFamily="34" charset="0"/>
                <a:cs typeface="Times New Roman" panose="02020603050405020304" pitchFamily="18" charset="0"/>
              </a:rPr>
              <a:t> community?</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Blijf op de hoogte en volg ons op LinkedIn: </a:t>
            </a:r>
            <a:r>
              <a:rPr lang="nl-NL" sz="2000" dirty="0">
                <a:solidFill>
                  <a:schemeClr val="tx1"/>
                </a:solidFill>
                <a:ea typeface="Calibri" panose="020F0502020204030204" pitchFamily="34" charset="0"/>
                <a:cs typeface="Times New Roman" panose="02020603050405020304" pitchFamily="18" charset="0"/>
                <a:hlinkClick r:id="rId3"/>
              </a:rPr>
              <a:t>https://www.linkedin.com/company/duurzaam-datalab</a:t>
            </a:r>
            <a:r>
              <a:rPr lang="nl-NL" sz="2000" dirty="0">
                <a:solidFill>
                  <a:schemeClr val="tx1"/>
                </a:solidFill>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40234281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ndertitel 2">
            <a:extLst>
              <a:ext uri="{FF2B5EF4-FFF2-40B4-BE49-F238E27FC236}">
                <a16:creationId xmlns:a16="http://schemas.microsoft.com/office/drawing/2014/main" id="{F98971C5-50A7-4F09-86A1-0C1DDB9FF89B}"/>
              </a:ext>
            </a:extLst>
          </p:cNvPr>
          <p:cNvSpPr>
            <a:spLocks noGrp="1"/>
          </p:cNvSpPr>
          <p:nvPr>
            <p:ph type="subTitle" idx="1"/>
          </p:nvPr>
        </p:nvSpPr>
        <p:spPr>
          <a:xfrm>
            <a:off x="1524000" y="4049486"/>
            <a:ext cx="9144000" cy="2162628"/>
          </a:xfrm>
        </p:spPr>
        <p:txBody>
          <a:bodyPr>
            <a:normAutofit/>
          </a:bodyPr>
          <a:lstStyle/>
          <a:p>
            <a:r>
              <a:rPr lang="en-US" b="1" dirty="0" err="1"/>
              <a:t>Bedankt</a:t>
            </a:r>
            <a:r>
              <a:rPr lang="en-US" b="1" dirty="0"/>
              <a:t> </a:t>
            </a:r>
            <a:r>
              <a:rPr lang="en-US" b="1" dirty="0" err="1"/>
              <a:t>voor</a:t>
            </a:r>
            <a:r>
              <a:rPr lang="en-US" b="1" dirty="0"/>
              <a:t> je </a:t>
            </a:r>
            <a:r>
              <a:rPr lang="en-US" b="1" dirty="0" err="1"/>
              <a:t>deelname</a:t>
            </a:r>
            <a:r>
              <a:rPr lang="en-US" b="1" dirty="0"/>
              <a:t> </a:t>
            </a:r>
            <a:r>
              <a:rPr lang="en-US" b="1" dirty="0">
                <a:sym typeface="Wingdings" panose="05000000000000000000" pitchFamily="2" charset="2"/>
              </a:rPr>
              <a:t></a:t>
            </a:r>
            <a:endParaRPr lang="en-US" b="1" dirty="0"/>
          </a:p>
          <a:p>
            <a:endParaRPr lang="en-US" b="1" dirty="0"/>
          </a:p>
          <a:p>
            <a:r>
              <a:rPr lang="en-US" b="1" dirty="0"/>
              <a:t>We </a:t>
            </a:r>
            <a:r>
              <a:rPr lang="en-US" b="1" dirty="0" err="1"/>
              <a:t>hopen</a:t>
            </a:r>
            <a:r>
              <a:rPr lang="en-US" b="1" dirty="0"/>
              <a:t> je </a:t>
            </a:r>
            <a:r>
              <a:rPr lang="en-US" b="1" dirty="0" err="1"/>
              <a:t>binnenkort</a:t>
            </a:r>
            <a:r>
              <a:rPr lang="en-US" b="1" dirty="0"/>
              <a:t> </a:t>
            </a:r>
            <a:r>
              <a:rPr lang="en-US" b="1" dirty="0" err="1"/>
              <a:t>ook</a:t>
            </a:r>
            <a:r>
              <a:rPr lang="en-US" b="1" dirty="0"/>
              <a:t> </a:t>
            </a:r>
            <a:r>
              <a:rPr lang="en-US" b="1" dirty="0" err="1"/>
              <a:t>bij</a:t>
            </a:r>
            <a:r>
              <a:rPr lang="en-US" b="1" dirty="0"/>
              <a:t> </a:t>
            </a:r>
            <a:r>
              <a:rPr lang="en-US" b="1" dirty="0" err="1"/>
              <a:t>een</a:t>
            </a:r>
            <a:r>
              <a:rPr lang="en-US" b="1" dirty="0"/>
              <a:t> </a:t>
            </a:r>
            <a:r>
              <a:rPr lang="en-US" b="1" dirty="0" err="1"/>
              <a:t>andere</a:t>
            </a:r>
            <a:r>
              <a:rPr lang="en-US" b="1" dirty="0"/>
              <a:t> challenge </a:t>
            </a:r>
          </a:p>
          <a:p>
            <a:r>
              <a:rPr lang="en-US" b="1" dirty="0" err="1"/>
              <a:t>te</a:t>
            </a:r>
            <a:r>
              <a:rPr lang="en-US" b="1" dirty="0"/>
              <a:t> </a:t>
            </a:r>
            <a:r>
              <a:rPr lang="en-US" b="1" dirty="0" err="1"/>
              <a:t>mogen</a:t>
            </a:r>
            <a:r>
              <a:rPr lang="en-US" b="1" dirty="0"/>
              <a:t> </a:t>
            </a:r>
            <a:r>
              <a:rPr lang="en-US" b="1" dirty="0" err="1"/>
              <a:t>ontvangen</a:t>
            </a:r>
            <a:r>
              <a:rPr lang="en-US" b="1" dirty="0"/>
              <a:t> in het </a:t>
            </a:r>
            <a:r>
              <a:rPr lang="en-US" b="1" dirty="0" err="1"/>
              <a:t>Duurzaam</a:t>
            </a:r>
            <a:r>
              <a:rPr lang="en-US" b="1" dirty="0"/>
              <a:t> </a:t>
            </a:r>
            <a:r>
              <a:rPr lang="en-US" b="1" dirty="0" err="1"/>
              <a:t>Datalab</a:t>
            </a:r>
            <a:r>
              <a:rPr lang="en-US" b="1" dirty="0"/>
              <a:t>.</a:t>
            </a:r>
            <a:endParaRPr lang="en-US" dirty="0"/>
          </a:p>
        </p:txBody>
      </p:sp>
      <p:pic>
        <p:nvPicPr>
          <p:cNvPr id="5" name="Afbeelding 4" descr="Afbeelding met tekst, tafel&#10;&#10;Automatisch gegenereerde beschrijving">
            <a:extLst>
              <a:ext uri="{FF2B5EF4-FFF2-40B4-BE49-F238E27FC236}">
                <a16:creationId xmlns:a16="http://schemas.microsoft.com/office/drawing/2014/main" id="{9C7AAA11-FD5C-4948-8E12-ACA0ABE979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881" y="357403"/>
            <a:ext cx="11594237" cy="2898559"/>
          </a:xfrm>
          <a:prstGeom prst="rect">
            <a:avLst/>
          </a:prstGeom>
        </p:spPr>
      </p:pic>
    </p:spTree>
    <p:extLst>
      <p:ext uri="{BB962C8B-B14F-4D97-AF65-F5344CB8AC3E}">
        <p14:creationId xmlns:p14="http://schemas.microsoft.com/office/powerpoint/2010/main" val="919237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1" y="165342"/>
            <a:ext cx="9655628" cy="1325563"/>
          </a:xfrm>
        </p:spPr>
        <p:style>
          <a:lnRef idx="0">
            <a:schemeClr val="accent6"/>
          </a:lnRef>
          <a:fillRef idx="3">
            <a:schemeClr val="accent6"/>
          </a:fillRef>
          <a:effectRef idx="3">
            <a:schemeClr val="accent6"/>
          </a:effectRef>
          <a:fontRef idx="minor">
            <a:schemeClr val="lt1"/>
          </a:fontRef>
        </p:style>
        <p:txBody>
          <a:bodyPr>
            <a:normAutofit fontScale="90000"/>
          </a:bodyPr>
          <a:lstStyle/>
          <a:p>
            <a:br>
              <a:rPr lang="nl-NL" dirty="0"/>
            </a:br>
            <a:r>
              <a:rPr lang="nl-NL" dirty="0"/>
              <a:t>Opbouw </a:t>
            </a:r>
            <a:r>
              <a:rPr lang="de-DE" dirty="0"/>
              <a:t>Challenge: ‘</a:t>
            </a:r>
            <a:r>
              <a:rPr lang="nl-NL" dirty="0"/>
              <a:t>BI visualisaties ontwikkelen voor zwerfafval analyse</a:t>
            </a:r>
            <a:r>
              <a:rPr lang="de-DE" dirty="0"/>
              <a:t>’</a:t>
            </a:r>
            <a:br>
              <a:rPr lang="de-DE" dirty="0"/>
            </a:br>
            <a:r>
              <a:rPr lang="nl-NL" dirty="0"/>
              <a:t> </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728420" y="2002997"/>
            <a:ext cx="10625379" cy="316824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marL="457200" indent="-457200">
              <a:lnSpc>
                <a:spcPct val="107000"/>
              </a:lnSpc>
              <a:spcAft>
                <a:spcPts val="800"/>
              </a:spcAft>
              <a:buFont typeface="+mj-lt"/>
              <a:buAutoNum type="arabicPeriod"/>
            </a:pPr>
            <a:r>
              <a:rPr lang="en-US" dirty="0">
                <a:solidFill>
                  <a:schemeClr val="tx1"/>
                </a:solidFill>
                <a:ea typeface="Calibri" panose="020F0502020204030204" pitchFamily="34" charset="0"/>
                <a:cs typeface="Times New Roman" panose="02020603050405020304" pitchFamily="18" charset="0"/>
              </a:rPr>
              <a:t>Welkom in het </a:t>
            </a:r>
            <a:r>
              <a:rPr lang="en-US" dirty="0" err="1">
                <a:solidFill>
                  <a:schemeClr val="tx1"/>
                </a:solidFill>
                <a:ea typeface="Calibri" panose="020F0502020204030204" pitchFamily="34" charset="0"/>
                <a:cs typeface="Times New Roman" panose="02020603050405020304" pitchFamily="18" charset="0"/>
              </a:rPr>
              <a:t>Duurzaam</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Datalab</a:t>
            </a:r>
            <a:endParaRPr lang="en-US" dirty="0">
              <a:solidFill>
                <a:schemeClr val="tx1"/>
              </a:solidFill>
              <a:ea typeface="Calibri" panose="020F0502020204030204" pitchFamily="34" charset="0"/>
              <a:cs typeface="Times New Roman" panose="02020603050405020304" pitchFamily="18" charset="0"/>
            </a:endParaRPr>
          </a:p>
          <a:p>
            <a:pPr marL="457200" indent="-457200">
              <a:lnSpc>
                <a:spcPct val="107000"/>
              </a:lnSpc>
              <a:spcAft>
                <a:spcPts val="800"/>
              </a:spcAft>
              <a:buFont typeface="+mj-lt"/>
              <a:buAutoNum type="arabicPeriod"/>
            </a:pPr>
            <a:r>
              <a:rPr lang="en-US" dirty="0" err="1">
                <a:solidFill>
                  <a:schemeClr val="tx1"/>
                </a:solidFill>
                <a:ea typeface="Calibri" panose="020F0502020204030204" pitchFamily="34" charset="0"/>
                <a:cs typeface="Times New Roman" panose="02020603050405020304" pitchFamily="18" charset="0"/>
              </a:rPr>
              <a:t>Zwerfafval</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zwerfafval</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rapen</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iedereen</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heeft</a:t>
            </a:r>
            <a:r>
              <a:rPr lang="en-US" dirty="0">
                <a:solidFill>
                  <a:schemeClr val="tx1"/>
                </a:solidFill>
                <a:ea typeface="Calibri" panose="020F0502020204030204" pitchFamily="34" charset="0"/>
                <a:cs typeface="Times New Roman" panose="02020603050405020304" pitchFamily="18" charset="0"/>
              </a:rPr>
              <a:t> eigen </a:t>
            </a:r>
            <a:r>
              <a:rPr lang="en-US" dirty="0" err="1">
                <a:solidFill>
                  <a:schemeClr val="tx1"/>
                </a:solidFill>
                <a:ea typeface="Calibri" panose="020F0502020204030204" pitchFamily="34" charset="0"/>
                <a:cs typeface="Times New Roman" panose="02020603050405020304" pitchFamily="18" charset="0"/>
              </a:rPr>
              <a:t>verhaal</a:t>
            </a:r>
            <a:endParaRPr lang="en-US" dirty="0">
              <a:solidFill>
                <a:schemeClr val="tx1"/>
              </a:solidFill>
              <a:ea typeface="Calibri" panose="020F0502020204030204" pitchFamily="34" charset="0"/>
              <a:cs typeface="Times New Roman" panose="02020603050405020304" pitchFamily="18" charset="0"/>
            </a:endParaRPr>
          </a:p>
          <a:p>
            <a:pPr marL="457200" indent="-457200">
              <a:lnSpc>
                <a:spcPct val="107000"/>
              </a:lnSpc>
              <a:spcAft>
                <a:spcPts val="800"/>
              </a:spcAft>
              <a:buFont typeface="+mj-lt"/>
              <a:buAutoNum type="arabicPeriod"/>
            </a:pPr>
            <a:r>
              <a:rPr lang="en-US" dirty="0" err="1">
                <a:solidFill>
                  <a:schemeClr val="tx1"/>
                </a:solidFill>
                <a:ea typeface="Calibri" panose="020F0502020204030204" pitchFamily="34" charset="0"/>
                <a:cs typeface="Times New Roman" panose="02020603050405020304" pitchFamily="18" charset="0"/>
              </a:rPr>
              <a:t>Introductie</a:t>
            </a:r>
            <a:r>
              <a:rPr lang="en-US" dirty="0">
                <a:solidFill>
                  <a:schemeClr val="tx1"/>
                </a:solidFill>
                <a:ea typeface="Calibri" panose="020F0502020204030204" pitchFamily="34" charset="0"/>
                <a:cs typeface="Times New Roman" panose="02020603050405020304" pitchFamily="18" charset="0"/>
              </a:rPr>
              <a:t> in </a:t>
            </a:r>
            <a:r>
              <a:rPr lang="en-US" dirty="0" err="1">
                <a:solidFill>
                  <a:schemeClr val="tx1"/>
                </a:solidFill>
                <a:ea typeface="Calibri" panose="020F0502020204030204" pitchFamily="34" charset="0"/>
                <a:cs typeface="Times New Roman" panose="02020603050405020304" pitchFamily="18" charset="0"/>
              </a:rPr>
              <a:t>zwerfafval</a:t>
            </a:r>
            <a:r>
              <a:rPr lang="en-US" dirty="0">
                <a:solidFill>
                  <a:schemeClr val="tx1"/>
                </a:solidFill>
                <a:ea typeface="Calibri" panose="020F0502020204030204" pitchFamily="34" charset="0"/>
                <a:cs typeface="Times New Roman" panose="02020603050405020304" pitchFamily="18" charset="0"/>
              </a:rPr>
              <a:t> logging</a:t>
            </a:r>
          </a:p>
          <a:p>
            <a:pPr marL="457200" indent="-457200">
              <a:lnSpc>
                <a:spcPct val="107000"/>
              </a:lnSpc>
              <a:spcAft>
                <a:spcPts val="800"/>
              </a:spcAft>
              <a:buFont typeface="+mj-lt"/>
              <a:buAutoNum type="arabicPeriod"/>
            </a:pPr>
            <a:r>
              <a:rPr lang="en-US" dirty="0">
                <a:solidFill>
                  <a:schemeClr val="tx1"/>
                </a:solidFill>
                <a:ea typeface="Calibri" panose="020F0502020204030204" pitchFamily="34" charset="0"/>
                <a:cs typeface="Times New Roman" panose="02020603050405020304" pitchFamily="18" charset="0"/>
              </a:rPr>
              <a:t>Basis data in apps over </a:t>
            </a:r>
            <a:r>
              <a:rPr lang="en-US" dirty="0" err="1">
                <a:solidFill>
                  <a:schemeClr val="tx1"/>
                </a:solidFill>
                <a:ea typeface="Calibri" panose="020F0502020204030204" pitchFamily="34" charset="0"/>
                <a:cs typeface="Times New Roman" panose="02020603050405020304" pitchFamily="18" charset="0"/>
              </a:rPr>
              <a:t>zwerfafval</a:t>
            </a:r>
            <a:endParaRPr lang="en-US" dirty="0">
              <a:solidFill>
                <a:schemeClr val="tx1"/>
              </a:solidFill>
              <a:ea typeface="Calibri" panose="020F0502020204030204" pitchFamily="34" charset="0"/>
              <a:cs typeface="Times New Roman" panose="02020603050405020304" pitchFamily="18" charset="0"/>
            </a:endParaRPr>
          </a:p>
          <a:p>
            <a:pPr marL="457200" indent="-457200">
              <a:lnSpc>
                <a:spcPct val="107000"/>
              </a:lnSpc>
              <a:spcAft>
                <a:spcPts val="800"/>
              </a:spcAft>
              <a:buFont typeface="+mj-lt"/>
              <a:buAutoNum type="arabicPeriod"/>
            </a:pPr>
            <a:r>
              <a:rPr lang="en-US" dirty="0" err="1">
                <a:solidFill>
                  <a:schemeClr val="tx1"/>
                </a:solidFill>
                <a:ea typeface="Calibri" panose="020F0502020204030204" pitchFamily="34" charset="0"/>
                <a:cs typeface="Times New Roman" panose="02020603050405020304" pitchFamily="18" charset="0"/>
              </a:rPr>
              <a:t>Opdracht</a:t>
            </a:r>
            <a:r>
              <a:rPr lang="en-US" dirty="0">
                <a:solidFill>
                  <a:schemeClr val="tx1"/>
                </a:solidFill>
                <a:ea typeface="Calibri" panose="020F0502020204030204" pitchFamily="34" charset="0"/>
                <a:cs typeface="Times New Roman" panose="02020603050405020304" pitchFamily="18" charset="0"/>
              </a:rPr>
              <a:t> 1: </a:t>
            </a:r>
            <a:r>
              <a:rPr lang="en-US" dirty="0" err="1">
                <a:solidFill>
                  <a:schemeClr val="tx1"/>
                </a:solidFill>
                <a:ea typeface="Calibri" panose="020F0502020204030204" pitchFamily="34" charset="0"/>
                <a:cs typeface="Times New Roman" panose="02020603050405020304" pitchFamily="18" charset="0"/>
              </a:rPr>
              <a:t>zelf</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ervaren</a:t>
            </a:r>
            <a:r>
              <a:rPr lang="en-US" dirty="0">
                <a:solidFill>
                  <a:schemeClr val="tx1"/>
                </a:solidFill>
                <a:ea typeface="Calibri" panose="020F0502020204030204" pitchFamily="34" charset="0"/>
                <a:cs typeface="Times New Roman" panose="02020603050405020304" pitchFamily="18" charset="0"/>
              </a:rPr>
              <a:t> hoe het </a:t>
            </a:r>
            <a:r>
              <a:rPr lang="en-US" dirty="0" err="1">
                <a:solidFill>
                  <a:schemeClr val="tx1"/>
                </a:solidFill>
                <a:ea typeface="Calibri" panose="020F0502020204030204" pitchFamily="34" charset="0"/>
                <a:cs typeface="Times New Roman" panose="02020603050405020304" pitchFamily="18" charset="0"/>
              </a:rPr>
              <a:t>werkt</a:t>
            </a:r>
            <a:endParaRPr lang="en-US" dirty="0">
              <a:solidFill>
                <a:schemeClr val="tx1"/>
              </a:solidFill>
              <a:ea typeface="Calibri" panose="020F0502020204030204" pitchFamily="34" charset="0"/>
              <a:cs typeface="Times New Roman" panose="02020603050405020304" pitchFamily="18" charset="0"/>
            </a:endParaRPr>
          </a:p>
          <a:p>
            <a:pPr marL="457200" indent="-457200">
              <a:lnSpc>
                <a:spcPct val="107000"/>
              </a:lnSpc>
              <a:spcAft>
                <a:spcPts val="800"/>
              </a:spcAft>
              <a:buFont typeface="+mj-lt"/>
              <a:buAutoNum type="arabicPeriod"/>
            </a:pPr>
            <a:r>
              <a:rPr lang="en-US" dirty="0" err="1">
                <a:solidFill>
                  <a:schemeClr val="tx1"/>
                </a:solidFill>
                <a:ea typeface="Calibri" panose="020F0502020204030204" pitchFamily="34" charset="0"/>
                <a:cs typeface="Times New Roman" panose="02020603050405020304" pitchFamily="18" charset="0"/>
              </a:rPr>
              <a:t>Opdracht</a:t>
            </a:r>
            <a:r>
              <a:rPr lang="en-US" dirty="0">
                <a:solidFill>
                  <a:schemeClr val="tx1"/>
                </a:solidFill>
                <a:ea typeface="Calibri" panose="020F0502020204030204" pitchFamily="34" charset="0"/>
                <a:cs typeface="Times New Roman" panose="02020603050405020304" pitchFamily="18" charset="0"/>
              </a:rPr>
              <a:t> 2: BI </a:t>
            </a:r>
            <a:r>
              <a:rPr lang="en-US" dirty="0" err="1">
                <a:solidFill>
                  <a:schemeClr val="tx1"/>
                </a:solidFill>
                <a:ea typeface="Calibri" panose="020F0502020204030204" pitchFamily="34" charset="0"/>
                <a:cs typeface="Times New Roman" panose="02020603050405020304" pitchFamily="18" charset="0"/>
              </a:rPr>
              <a:t>visualisaties</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gebruiken</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bij</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zwerfafval</a:t>
            </a:r>
            <a:r>
              <a:rPr lang="en-US" dirty="0">
                <a:solidFill>
                  <a:schemeClr val="tx1"/>
                </a:solidFill>
                <a:ea typeface="Calibri" panose="020F0502020204030204" pitchFamily="34" charset="0"/>
                <a:cs typeface="Times New Roman" panose="02020603050405020304" pitchFamily="18" charset="0"/>
              </a:rPr>
              <a:t> data </a:t>
            </a:r>
            <a:r>
              <a:rPr lang="en-US" dirty="0" err="1">
                <a:solidFill>
                  <a:schemeClr val="tx1"/>
                </a:solidFill>
                <a:ea typeface="Calibri" panose="020F0502020204030204" pitchFamily="34" charset="0"/>
                <a:cs typeface="Times New Roman" panose="02020603050405020304" pitchFamily="18" charset="0"/>
              </a:rPr>
              <a:t>analyse</a:t>
            </a:r>
            <a:endParaRPr lang="en-US" dirty="0">
              <a:solidFill>
                <a:schemeClr val="tx1"/>
              </a:solidFill>
              <a:ea typeface="Calibri" panose="020F0502020204030204" pitchFamily="34" charset="0"/>
              <a:cs typeface="Times New Roman" panose="02020603050405020304" pitchFamily="18" charset="0"/>
            </a:endParaRPr>
          </a:p>
          <a:p>
            <a:pPr marL="457200" indent="-457200">
              <a:lnSpc>
                <a:spcPct val="107000"/>
              </a:lnSpc>
              <a:spcAft>
                <a:spcPts val="800"/>
              </a:spcAft>
              <a:buFont typeface="+mj-lt"/>
              <a:buAutoNum type="arabicPeriod"/>
            </a:pPr>
            <a:r>
              <a:rPr lang="en-US" dirty="0" err="1">
                <a:solidFill>
                  <a:schemeClr val="tx1"/>
                </a:solidFill>
                <a:ea typeface="Calibri" panose="020F0502020204030204" pitchFamily="34" charset="0"/>
                <a:cs typeface="Times New Roman" panose="02020603050405020304" pitchFamily="18" charset="0"/>
              </a:rPr>
              <a:t>Opdracht</a:t>
            </a:r>
            <a:r>
              <a:rPr lang="en-US" dirty="0">
                <a:solidFill>
                  <a:schemeClr val="tx1"/>
                </a:solidFill>
                <a:ea typeface="Calibri" panose="020F0502020204030204" pitchFamily="34" charset="0"/>
                <a:cs typeface="Times New Roman" panose="02020603050405020304" pitchFamily="18" charset="0"/>
              </a:rPr>
              <a:t> 3: </a:t>
            </a:r>
            <a:r>
              <a:rPr lang="en-US" dirty="0" err="1">
                <a:solidFill>
                  <a:schemeClr val="tx1"/>
                </a:solidFill>
                <a:ea typeface="Calibri" panose="020F0502020204030204" pitchFamily="34" charset="0"/>
                <a:cs typeface="Times New Roman" panose="02020603050405020304" pitchFamily="18" charset="0"/>
              </a:rPr>
              <a:t>Bepaal</a:t>
            </a:r>
            <a:r>
              <a:rPr lang="en-US" dirty="0">
                <a:solidFill>
                  <a:schemeClr val="tx1"/>
                </a:solidFill>
                <a:ea typeface="Calibri" panose="020F0502020204030204" pitchFamily="34" charset="0"/>
                <a:cs typeface="Times New Roman" panose="02020603050405020304" pitchFamily="18" charset="0"/>
              </a:rPr>
              <a:t> de </a:t>
            </a:r>
            <a:r>
              <a:rPr lang="en-US" dirty="0" err="1">
                <a:solidFill>
                  <a:schemeClr val="tx1"/>
                </a:solidFill>
                <a:ea typeface="Calibri" panose="020F0502020204030204" pitchFamily="34" charset="0"/>
                <a:cs typeface="Times New Roman" panose="02020603050405020304" pitchFamily="18" charset="0"/>
              </a:rPr>
              <a:t>effectiviteit</a:t>
            </a:r>
            <a:r>
              <a:rPr lang="en-US" dirty="0">
                <a:solidFill>
                  <a:schemeClr val="tx1"/>
                </a:solidFill>
                <a:ea typeface="Calibri" panose="020F0502020204030204" pitchFamily="34" charset="0"/>
                <a:cs typeface="Times New Roman" panose="02020603050405020304" pitchFamily="18" charset="0"/>
              </a:rPr>
              <a:t> van </a:t>
            </a:r>
            <a:r>
              <a:rPr lang="en-US" dirty="0" err="1">
                <a:solidFill>
                  <a:schemeClr val="tx1"/>
                </a:solidFill>
                <a:ea typeface="Calibri" panose="020F0502020204030204" pitchFamily="34" charset="0"/>
                <a:cs typeface="Times New Roman" panose="02020603050405020304" pitchFamily="18" charset="0"/>
              </a:rPr>
              <a:t>afvalbakken</a:t>
            </a:r>
            <a:r>
              <a:rPr lang="en-US" dirty="0">
                <a:solidFill>
                  <a:schemeClr val="tx1"/>
                </a:solidFill>
                <a:ea typeface="Calibri" panose="020F0502020204030204" pitchFamily="34" charset="0"/>
                <a:cs typeface="Times New Roman" panose="02020603050405020304" pitchFamily="18" charset="0"/>
              </a:rPr>
              <a:t> in </a:t>
            </a:r>
            <a:r>
              <a:rPr lang="en-US" dirty="0" err="1">
                <a:solidFill>
                  <a:schemeClr val="tx1"/>
                </a:solidFill>
                <a:ea typeface="Calibri" panose="020F0502020204030204" pitchFamily="34" charset="0"/>
                <a:cs typeface="Times New Roman" panose="02020603050405020304" pitchFamily="18" charset="0"/>
              </a:rPr>
              <a:t>een</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woonwijk</a:t>
            </a:r>
            <a:r>
              <a:rPr lang="en-US" dirty="0">
                <a:solidFill>
                  <a:schemeClr val="tx1"/>
                </a:solidFill>
                <a:ea typeface="Calibri" panose="020F0502020204030204" pitchFamily="34" charset="0"/>
                <a:cs typeface="Times New Roman" panose="02020603050405020304" pitchFamily="18" charset="0"/>
              </a:rPr>
              <a:t> </a:t>
            </a:r>
          </a:p>
          <a:p>
            <a:pPr marL="457200" indent="-457200">
              <a:lnSpc>
                <a:spcPct val="107000"/>
              </a:lnSpc>
              <a:spcAft>
                <a:spcPts val="800"/>
              </a:spcAft>
              <a:buFont typeface="+mj-lt"/>
              <a:buAutoNum type="arabicPeriod"/>
            </a:pPr>
            <a:r>
              <a:rPr lang="en-US" dirty="0" err="1">
                <a:solidFill>
                  <a:schemeClr val="tx1"/>
                </a:solidFill>
                <a:ea typeface="Calibri" panose="020F0502020204030204" pitchFamily="34" charset="0"/>
                <a:cs typeface="Times New Roman" panose="02020603050405020304" pitchFamily="18" charset="0"/>
              </a:rPr>
              <a:t>Duurzaam</a:t>
            </a:r>
            <a:r>
              <a:rPr lang="en-US" dirty="0">
                <a:solidFill>
                  <a:schemeClr val="tx1"/>
                </a:solidFill>
                <a:ea typeface="Calibri" panose="020F0502020204030204" pitchFamily="34" charset="0"/>
                <a:cs typeface="Times New Roman" panose="02020603050405020304" pitchFamily="18" charset="0"/>
              </a:rPr>
              <a:t> </a:t>
            </a:r>
            <a:r>
              <a:rPr lang="en-US" dirty="0" err="1">
                <a:solidFill>
                  <a:schemeClr val="tx1"/>
                </a:solidFill>
                <a:ea typeface="Calibri" panose="020F0502020204030204" pitchFamily="34" charset="0"/>
                <a:cs typeface="Times New Roman" panose="02020603050405020304" pitchFamily="18" charset="0"/>
              </a:rPr>
              <a:t>Datalab</a:t>
            </a:r>
            <a:r>
              <a:rPr lang="en-US" dirty="0">
                <a:solidFill>
                  <a:schemeClr val="tx1"/>
                </a:solidFill>
                <a:ea typeface="Calibri" panose="020F0502020204030204" pitchFamily="34" charset="0"/>
                <a:cs typeface="Times New Roman" panose="02020603050405020304" pitchFamily="18" charset="0"/>
              </a:rPr>
              <a:t> community</a:t>
            </a:r>
          </a:p>
        </p:txBody>
      </p:sp>
    </p:spTree>
    <p:extLst>
      <p:ext uri="{BB962C8B-B14F-4D97-AF65-F5344CB8AC3E}">
        <p14:creationId xmlns:p14="http://schemas.microsoft.com/office/powerpoint/2010/main" val="2406884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1" y="165342"/>
            <a:ext cx="9655628" cy="1325563"/>
          </a:xfrm>
        </p:spPr>
        <p:style>
          <a:lnRef idx="0">
            <a:schemeClr val="accent6"/>
          </a:lnRef>
          <a:fillRef idx="3">
            <a:schemeClr val="accent6"/>
          </a:fillRef>
          <a:effectRef idx="3">
            <a:schemeClr val="accent6"/>
          </a:effectRef>
          <a:fontRef idx="minor">
            <a:schemeClr val="lt1"/>
          </a:fontRef>
        </p:style>
        <p:txBody>
          <a:bodyPr/>
          <a:lstStyle/>
          <a:p>
            <a:r>
              <a:rPr lang="nl-NL" dirty="0"/>
              <a:t>Duurzaam </a:t>
            </a:r>
            <a:r>
              <a:rPr lang="nl-NL" dirty="0" err="1"/>
              <a:t>Datalab</a:t>
            </a:r>
            <a:r>
              <a:rPr lang="nl-NL" dirty="0"/>
              <a:t> - Welkom</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3642102" y="1825084"/>
            <a:ext cx="7711697" cy="4737772"/>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Welkom in het Duurzaam </a:t>
            </a:r>
            <a:r>
              <a:rPr lang="nl-NL" sz="2000" b="1" dirty="0" err="1">
                <a:solidFill>
                  <a:schemeClr val="tx1"/>
                </a:solidFill>
                <a:ea typeface="Calibri" panose="020F0502020204030204" pitchFamily="34" charset="0"/>
                <a:cs typeface="Times New Roman" panose="02020603050405020304" pitchFamily="18" charset="0"/>
              </a:rPr>
              <a:t>Datalab</a:t>
            </a:r>
            <a:r>
              <a:rPr lang="nl-NL" sz="2000" b="1" dirty="0">
                <a:solidFill>
                  <a:schemeClr val="tx1"/>
                </a:solidFill>
                <a:ea typeface="Calibri" panose="020F0502020204030204" pitchFamily="34" charset="0"/>
                <a:cs typeface="Times New Roman" panose="02020603050405020304" pitchFamily="18" charset="0"/>
              </a:rPr>
              <a:t> </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Wat leuk dat je de uitdaging aangaat om als data professional </a:t>
            </a: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bij te dragen aan een betere wereld.  </a:t>
            </a:r>
            <a:r>
              <a:rPr lang="de-DE" sz="2000" dirty="0">
                <a:solidFill>
                  <a:schemeClr val="tx1"/>
                </a:solidFill>
                <a:ea typeface="Calibri" panose="020F0502020204030204" pitchFamily="34" charset="0"/>
                <a:cs typeface="Times New Roman" panose="02020603050405020304" pitchFamily="18" charset="0"/>
              </a:rPr>
              <a:t>In </a:t>
            </a:r>
            <a:r>
              <a:rPr lang="de-DE" sz="2000" dirty="0" err="1">
                <a:solidFill>
                  <a:schemeClr val="tx1"/>
                </a:solidFill>
                <a:ea typeface="Calibri" panose="020F0502020204030204" pitchFamily="34" charset="0"/>
                <a:cs typeface="Times New Roman" panose="02020603050405020304" pitchFamily="18" charset="0"/>
              </a:rPr>
              <a:t>deze</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challenge</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dagen</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we</a:t>
            </a:r>
            <a:r>
              <a:rPr lang="de-DE" sz="2000" dirty="0">
                <a:solidFill>
                  <a:schemeClr val="tx1"/>
                </a:solidFill>
                <a:ea typeface="Calibri" panose="020F0502020204030204" pitchFamily="34" charset="0"/>
                <a:cs typeface="Times New Roman" panose="02020603050405020304" pitchFamily="18" charset="0"/>
              </a:rPr>
              <a:t> je </a:t>
            </a:r>
            <a:r>
              <a:rPr lang="de-DE" sz="2000" dirty="0" err="1">
                <a:solidFill>
                  <a:schemeClr val="tx1"/>
                </a:solidFill>
                <a:ea typeface="Calibri" panose="020F0502020204030204" pitchFamily="34" charset="0"/>
                <a:cs typeface="Times New Roman" panose="02020603050405020304" pitchFamily="18" charset="0"/>
              </a:rPr>
              <a:t>uit</a:t>
            </a:r>
            <a:r>
              <a:rPr lang="de-DE" sz="2000" dirty="0">
                <a:solidFill>
                  <a:schemeClr val="tx1"/>
                </a:solidFill>
                <a:ea typeface="Calibri" panose="020F0502020204030204" pitchFamily="34" charset="0"/>
                <a:cs typeface="Times New Roman" panose="02020603050405020304" pitchFamily="18" charset="0"/>
              </a:rPr>
              <a:t> </a:t>
            </a:r>
            <a:br>
              <a:rPr lang="de-DE" sz="2000" dirty="0">
                <a:solidFill>
                  <a:schemeClr val="tx1"/>
                </a:solidFill>
                <a:ea typeface="Calibri" panose="020F0502020204030204" pitchFamily="34" charset="0"/>
                <a:cs typeface="Times New Roman" panose="02020603050405020304" pitchFamily="18" charset="0"/>
              </a:rPr>
            </a:br>
            <a:r>
              <a:rPr lang="de-DE" sz="2000" dirty="0">
                <a:solidFill>
                  <a:schemeClr val="tx1"/>
                </a:solidFill>
                <a:ea typeface="Calibri" panose="020F0502020204030204" pitchFamily="34" charset="0"/>
                <a:cs typeface="Times New Roman" panose="02020603050405020304" pitchFamily="18" charset="0"/>
              </a:rPr>
              <a:t>BI </a:t>
            </a:r>
            <a:r>
              <a:rPr lang="de-DE" sz="2000" dirty="0" err="1">
                <a:solidFill>
                  <a:schemeClr val="tx1"/>
                </a:solidFill>
                <a:ea typeface="Calibri" panose="020F0502020204030204" pitchFamily="34" charset="0"/>
                <a:cs typeface="Times New Roman" panose="02020603050405020304" pitchFamily="18" charset="0"/>
              </a:rPr>
              <a:t>visualisaties</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te</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ontwikkelen</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om</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betere</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zwerfafval</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analyses</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te</a:t>
            </a:r>
            <a:r>
              <a:rPr lang="de-DE" sz="2000" dirty="0">
                <a:solidFill>
                  <a:schemeClr val="tx1"/>
                </a:solidFill>
                <a:ea typeface="Calibri" panose="020F0502020204030204" pitchFamily="34" charset="0"/>
                <a:cs typeface="Times New Roman" panose="02020603050405020304" pitchFamily="18" charset="0"/>
              </a:rPr>
              <a:t> </a:t>
            </a:r>
            <a:r>
              <a:rPr lang="de-DE" sz="2000" dirty="0" err="1">
                <a:solidFill>
                  <a:schemeClr val="tx1"/>
                </a:solidFill>
                <a:ea typeface="Calibri" panose="020F0502020204030204" pitchFamily="34" charset="0"/>
                <a:cs typeface="Times New Roman" panose="02020603050405020304" pitchFamily="18" charset="0"/>
              </a:rPr>
              <a:t>maken</a:t>
            </a:r>
            <a:r>
              <a:rPr lang="de-DE" sz="2000" dirty="0">
                <a:solidFill>
                  <a:schemeClr val="tx1"/>
                </a:solidFill>
                <a:ea typeface="Calibri" panose="020F0502020204030204" pitchFamily="34" charset="0"/>
                <a:cs typeface="Times New Roman" panose="02020603050405020304" pitchFamily="18" charset="0"/>
              </a:rPr>
              <a:t>.</a:t>
            </a:r>
            <a:br>
              <a:rPr lang="de-DE" sz="2000" dirty="0">
                <a:solidFill>
                  <a:schemeClr val="tx1"/>
                </a:solidFill>
                <a:ea typeface="Calibri" panose="020F0502020204030204" pitchFamily="34" charset="0"/>
                <a:cs typeface="Times New Roman" panose="02020603050405020304" pitchFamily="18" charset="0"/>
              </a:rPr>
            </a:br>
            <a:endParaRPr lang="de-DE" sz="2000" dirty="0">
              <a:solidFill>
                <a:schemeClr val="tx1"/>
              </a:solidFill>
              <a:ea typeface="Calibri" panose="020F0502020204030204" pitchFamily="34" charset="0"/>
              <a:cs typeface="Times New Roman" panose="02020603050405020304" pitchFamily="18" charset="0"/>
            </a:endParaRPr>
          </a:p>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Wat is het Duurzaam </a:t>
            </a:r>
            <a:r>
              <a:rPr lang="nl-NL" sz="2000" b="1" dirty="0" err="1">
                <a:solidFill>
                  <a:schemeClr val="tx1"/>
                </a:solidFill>
                <a:ea typeface="Calibri" panose="020F0502020204030204" pitchFamily="34" charset="0"/>
                <a:cs typeface="Times New Roman" panose="02020603050405020304" pitchFamily="18" charset="0"/>
              </a:rPr>
              <a:t>Datalab</a:t>
            </a:r>
            <a:r>
              <a:rPr lang="nl-NL" sz="2000" b="1" dirty="0">
                <a:solidFill>
                  <a:schemeClr val="tx1"/>
                </a:solidFill>
                <a:ea typeface="Calibri" panose="020F0502020204030204" pitchFamily="34" charset="0"/>
                <a:cs typeface="Times New Roman" panose="02020603050405020304" pitchFamily="18" charset="0"/>
              </a:rPr>
              <a:t>?</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het Duurzaam </a:t>
            </a:r>
            <a:r>
              <a:rPr lang="nl-NL" sz="2000" dirty="0" err="1">
                <a:solidFill>
                  <a:schemeClr val="tx1"/>
                </a:solidFill>
                <a:ea typeface="Calibri" panose="020F0502020204030204" pitchFamily="34" charset="0"/>
                <a:cs typeface="Times New Roman" panose="02020603050405020304" pitchFamily="18" charset="0"/>
              </a:rPr>
              <a:t>Datalab</a:t>
            </a:r>
            <a:r>
              <a:rPr lang="nl-NL" sz="2000" dirty="0">
                <a:solidFill>
                  <a:schemeClr val="tx1"/>
                </a:solidFill>
                <a:ea typeface="Calibri" panose="020F0502020204030204" pitchFamily="34" charset="0"/>
                <a:cs typeface="Times New Roman" panose="02020603050405020304" pitchFamily="18" charset="0"/>
              </a:rPr>
              <a:t> werk je aan </a:t>
            </a:r>
            <a:r>
              <a:rPr lang="nl-NL" sz="2000" dirty="0" err="1">
                <a:solidFill>
                  <a:schemeClr val="tx1"/>
                </a:solidFill>
                <a:ea typeface="Calibri" panose="020F0502020204030204" pitchFamily="34" charset="0"/>
                <a:cs typeface="Times New Roman" panose="02020603050405020304" pitchFamily="18" charset="0"/>
              </a:rPr>
              <a:t>challenges</a:t>
            </a:r>
            <a:r>
              <a:rPr lang="nl-NL" sz="2000" dirty="0">
                <a:solidFill>
                  <a:schemeClr val="tx1"/>
                </a:solidFill>
                <a:ea typeface="Calibri" panose="020F0502020204030204" pitchFamily="34" charset="0"/>
                <a:cs typeface="Times New Roman" panose="02020603050405020304" pitchFamily="18" charset="0"/>
              </a:rPr>
              <a:t> die bijdragen aan een betere wereld en samen met anderen kun je jezelf door ontwikkelen. </a:t>
            </a: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Dat doen we op een verantwoorde manier voor mens en planeet. </a:t>
            </a: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Open, eerlijk, vooruitstrevend en duurzaam zijn onze kernwaarden.</a:t>
            </a:r>
          </a:p>
          <a:p>
            <a:pPr>
              <a:lnSpc>
                <a:spcPct val="107000"/>
              </a:lnSpc>
              <a:spcAft>
                <a:spcPts val="800"/>
              </a:spcAft>
            </a:pP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Veel plezier, mede namens oprichter Nico Bonnet</a:t>
            </a:r>
            <a:br>
              <a:rPr lang="nl-NL" sz="2000" dirty="0">
                <a:solidFill>
                  <a:schemeClr val="tx1"/>
                </a:solidFill>
                <a:ea typeface="Calibri" panose="020F0502020204030204" pitchFamily="34" charset="0"/>
                <a:cs typeface="Times New Roman" panose="02020603050405020304" pitchFamily="18" charset="0"/>
              </a:rPr>
            </a:br>
            <a:r>
              <a:rPr lang="nl-NL" dirty="0">
                <a:solidFill>
                  <a:schemeClr val="tx1"/>
                </a:solidFill>
                <a:ea typeface="Calibri" panose="020F0502020204030204" pitchFamily="34" charset="0"/>
                <a:cs typeface="Times New Roman" panose="02020603050405020304" pitchFamily="18" charset="0"/>
              </a:rPr>
              <a:t>Volg ons op LinkedIn: </a:t>
            </a:r>
            <a:r>
              <a:rPr lang="nl-NL" dirty="0">
                <a:solidFill>
                  <a:schemeClr val="tx1"/>
                </a:solidFill>
                <a:ea typeface="Calibri" panose="020F0502020204030204" pitchFamily="34" charset="0"/>
                <a:cs typeface="Times New Roman" panose="02020603050405020304" pitchFamily="18" charset="0"/>
                <a:hlinkClick r:id="rId3"/>
              </a:rPr>
              <a:t>https://www.linkedin.com/company/duurzaam-datalab</a:t>
            </a:r>
            <a:r>
              <a:rPr lang="nl-NL" dirty="0">
                <a:solidFill>
                  <a:schemeClr val="tx1"/>
                </a:solidFill>
                <a:ea typeface="Calibri" panose="020F0502020204030204" pitchFamily="34" charset="0"/>
                <a:cs typeface="Times New Roman" panose="02020603050405020304" pitchFamily="18" charset="0"/>
              </a:rPr>
              <a:t>  </a:t>
            </a:r>
          </a:p>
        </p:txBody>
      </p:sp>
      <p:pic>
        <p:nvPicPr>
          <p:cNvPr id="7" name="Afbeelding 6" descr="Afbeelding met persoon, binnen, jurk&#10;&#10;Automatisch gegenereerde beschrijving">
            <a:extLst>
              <a:ext uri="{FF2B5EF4-FFF2-40B4-BE49-F238E27FC236}">
                <a16:creationId xmlns:a16="http://schemas.microsoft.com/office/drawing/2014/main" id="{F1A62D47-FAC6-AC56-0AC7-B52A86A3B4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06" y="1825084"/>
            <a:ext cx="3219129" cy="4829145"/>
          </a:xfrm>
          <a:prstGeom prst="rect">
            <a:avLst/>
          </a:prstGeom>
        </p:spPr>
      </p:pic>
    </p:spTree>
    <p:extLst>
      <p:ext uri="{BB962C8B-B14F-4D97-AF65-F5344CB8AC3E}">
        <p14:creationId xmlns:p14="http://schemas.microsoft.com/office/powerpoint/2010/main" val="27925539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1" y="165342"/>
            <a:ext cx="8220744" cy="1325563"/>
          </a:xfrm>
        </p:spPr>
        <p:style>
          <a:lnRef idx="0">
            <a:schemeClr val="accent6"/>
          </a:lnRef>
          <a:fillRef idx="3">
            <a:schemeClr val="accent6"/>
          </a:fillRef>
          <a:effectRef idx="3">
            <a:schemeClr val="accent6"/>
          </a:effectRef>
          <a:fontRef idx="minor">
            <a:schemeClr val="lt1"/>
          </a:fontRef>
        </p:style>
        <p:txBody>
          <a:bodyPr/>
          <a:lstStyle/>
          <a:p>
            <a:r>
              <a:rPr lang="nl-NL" dirty="0"/>
              <a:t>Zwerfafval; zwerfafval rapen; </a:t>
            </a:r>
            <a:br>
              <a:rPr lang="nl-NL" dirty="0"/>
            </a:br>
            <a:r>
              <a:rPr lang="nl-NL" dirty="0"/>
              <a:t>iedereen heeft eigen verhaal</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7246" y="1921845"/>
            <a:ext cx="5518754" cy="4666662"/>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Zwerfafval, weg ermee</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Veel mensen irriteren zich aan zwerfafval. </a:t>
            </a: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De uitstraling van de buurt wordt slechter, </a:t>
            </a: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verpakkingen worden niet gerecycled en het is slecht voor het leven op land en in water.</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Daarom wordt dagelijks veel zwerfafval opgeraapt en worden regelmatig clean-ups georganiseerd.</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UvA-studente Eva </a:t>
            </a:r>
            <a:r>
              <a:rPr lang="nl-NL" sz="2000" dirty="0" err="1">
                <a:solidFill>
                  <a:schemeClr val="tx1"/>
                </a:solidFill>
                <a:ea typeface="Calibri" panose="020F0502020204030204" pitchFamily="34" charset="0"/>
                <a:cs typeface="Times New Roman" panose="02020603050405020304" pitchFamily="18" charset="0"/>
              </a:rPr>
              <a:t>Hoffstädt</a:t>
            </a:r>
            <a:r>
              <a:rPr lang="nl-NL" sz="2000" dirty="0">
                <a:solidFill>
                  <a:schemeClr val="tx1"/>
                </a:solidFill>
                <a:ea typeface="Calibri" panose="020F0502020204030204" pitchFamily="34" charset="0"/>
                <a:cs typeface="Times New Roman" panose="02020603050405020304" pitchFamily="18" charset="0"/>
              </a:rPr>
              <a:t> zocht uit waarom mensen zwerfafval rapen. Dit blijkt van persoon tot persoon te verschillen. Vanuit duurzame ideologie, als sociale activiteit of als dagelijkse beweging. </a:t>
            </a:r>
            <a:br>
              <a:rPr lang="nl-NL" sz="2000" dirty="0">
                <a:solidFill>
                  <a:schemeClr val="tx1"/>
                </a:solidFill>
                <a:ea typeface="Calibri" panose="020F0502020204030204" pitchFamily="34" charset="0"/>
                <a:cs typeface="Times New Roman" panose="02020603050405020304" pitchFamily="18" charset="0"/>
              </a:rPr>
            </a:b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Lees meer hierover op </a:t>
            </a:r>
            <a:r>
              <a:rPr lang="nl-NL" sz="2000" dirty="0">
                <a:solidFill>
                  <a:schemeClr val="tx1"/>
                </a:solidFill>
                <a:ea typeface="Calibri" panose="020F0502020204030204" pitchFamily="34" charset="0"/>
                <a:cs typeface="Times New Roman" panose="02020603050405020304" pitchFamily="18" charset="0"/>
                <a:hlinkClick r:id="rId3"/>
              </a:rPr>
              <a:t>Schouders onder Schoon</a:t>
            </a:r>
            <a:r>
              <a:rPr lang="nl-NL" sz="2000" dirty="0">
                <a:solidFill>
                  <a:schemeClr val="tx1"/>
                </a:solidFill>
                <a:ea typeface="Calibri" panose="020F0502020204030204" pitchFamily="34" charset="0"/>
                <a:cs typeface="Times New Roman" panose="02020603050405020304" pitchFamily="18" charset="0"/>
              </a:rPr>
              <a:t>.</a:t>
            </a:r>
          </a:p>
        </p:txBody>
      </p:sp>
      <p:pic>
        <p:nvPicPr>
          <p:cNvPr id="4" name="Afbeelding 3" descr="Afbeelding met tekst&#10;&#10;Automatisch gegenereerde beschrijving">
            <a:extLst>
              <a:ext uri="{FF2B5EF4-FFF2-40B4-BE49-F238E27FC236}">
                <a16:creationId xmlns:a16="http://schemas.microsoft.com/office/drawing/2014/main" id="{D309F526-D073-06A5-5500-ED12A080FD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65759" y="188398"/>
            <a:ext cx="1516154" cy="1516154"/>
          </a:xfrm>
          <a:prstGeom prst="rect">
            <a:avLst/>
          </a:prstGeom>
        </p:spPr>
      </p:pic>
      <p:pic>
        <p:nvPicPr>
          <p:cNvPr id="11" name="Afbeelding 10">
            <a:extLst>
              <a:ext uri="{FF2B5EF4-FFF2-40B4-BE49-F238E27FC236}">
                <a16:creationId xmlns:a16="http://schemas.microsoft.com/office/drawing/2014/main" id="{C4776E9C-787D-38B6-E94E-B25FB152C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65759" y="1798451"/>
            <a:ext cx="1516154" cy="1516154"/>
          </a:xfrm>
          <a:prstGeom prst="rect">
            <a:avLst/>
          </a:prstGeom>
        </p:spPr>
      </p:pic>
      <p:pic>
        <p:nvPicPr>
          <p:cNvPr id="13" name="Afbeelding 12">
            <a:extLst>
              <a:ext uri="{FF2B5EF4-FFF2-40B4-BE49-F238E27FC236}">
                <a16:creationId xmlns:a16="http://schemas.microsoft.com/office/drawing/2014/main" id="{FE52F697-DD96-4320-9652-D0638C58952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65759" y="3437999"/>
            <a:ext cx="1516154" cy="1516154"/>
          </a:xfrm>
          <a:prstGeom prst="rect">
            <a:avLst/>
          </a:prstGeom>
        </p:spPr>
      </p:pic>
      <p:pic>
        <p:nvPicPr>
          <p:cNvPr id="15" name="Afbeelding 14">
            <a:extLst>
              <a:ext uri="{FF2B5EF4-FFF2-40B4-BE49-F238E27FC236}">
                <a16:creationId xmlns:a16="http://schemas.microsoft.com/office/drawing/2014/main" id="{827DDCB7-6088-F79A-8A7B-1A864FD29F5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5759" y="5077547"/>
            <a:ext cx="1516154" cy="1516154"/>
          </a:xfrm>
          <a:prstGeom prst="rect">
            <a:avLst/>
          </a:prstGeom>
        </p:spPr>
      </p:pic>
      <p:pic>
        <p:nvPicPr>
          <p:cNvPr id="20" name="Afbeelding 19">
            <a:extLst>
              <a:ext uri="{FF2B5EF4-FFF2-40B4-BE49-F238E27FC236}">
                <a16:creationId xmlns:a16="http://schemas.microsoft.com/office/drawing/2014/main" id="{F0285BE1-770E-C32D-85A1-079C4C9B10DF}"/>
              </a:ext>
            </a:extLst>
          </p:cNvPr>
          <p:cNvPicPr>
            <a:picLocks noChangeAspect="1"/>
          </p:cNvPicPr>
          <p:nvPr/>
        </p:nvPicPr>
        <p:blipFill>
          <a:blip r:embed="rId8"/>
          <a:stretch>
            <a:fillRect/>
          </a:stretch>
        </p:blipFill>
        <p:spPr>
          <a:xfrm>
            <a:off x="6318000" y="1921844"/>
            <a:ext cx="3600915" cy="4671855"/>
          </a:xfrm>
          <a:prstGeom prst="rect">
            <a:avLst/>
          </a:prstGeom>
        </p:spPr>
      </p:pic>
    </p:spTree>
    <p:extLst>
      <p:ext uri="{BB962C8B-B14F-4D97-AF65-F5344CB8AC3E}">
        <p14:creationId xmlns:p14="http://schemas.microsoft.com/office/powerpoint/2010/main" val="108296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Afbeelding 26">
            <a:extLst>
              <a:ext uri="{FF2B5EF4-FFF2-40B4-BE49-F238E27FC236}">
                <a16:creationId xmlns:a16="http://schemas.microsoft.com/office/drawing/2014/main" id="{96881A79-77A9-8E4A-1134-FEC771E497D2}"/>
              </a:ext>
            </a:extLst>
          </p:cNvPr>
          <p:cNvPicPr>
            <a:picLocks noChangeAspect="1"/>
          </p:cNvPicPr>
          <p:nvPr/>
        </p:nvPicPr>
        <p:blipFill>
          <a:blip r:embed="rId3"/>
          <a:stretch>
            <a:fillRect/>
          </a:stretch>
        </p:blipFill>
        <p:spPr>
          <a:xfrm>
            <a:off x="9640110" y="4952000"/>
            <a:ext cx="1492910" cy="1533103"/>
          </a:xfrm>
          <a:prstGeom prst="rect">
            <a:avLst/>
          </a:prstGeom>
        </p:spPr>
      </p:pic>
      <p:pic>
        <p:nvPicPr>
          <p:cNvPr id="26" name="Afbeelding 25">
            <a:extLst>
              <a:ext uri="{FF2B5EF4-FFF2-40B4-BE49-F238E27FC236}">
                <a16:creationId xmlns:a16="http://schemas.microsoft.com/office/drawing/2014/main" id="{1FCE34C7-5FA5-D95B-E01E-EDD332B86619}"/>
              </a:ext>
            </a:extLst>
          </p:cNvPr>
          <p:cNvPicPr>
            <a:picLocks noChangeAspect="1"/>
          </p:cNvPicPr>
          <p:nvPr/>
        </p:nvPicPr>
        <p:blipFill>
          <a:blip r:embed="rId4"/>
          <a:stretch>
            <a:fillRect/>
          </a:stretch>
        </p:blipFill>
        <p:spPr>
          <a:xfrm>
            <a:off x="8119095" y="5070562"/>
            <a:ext cx="1279726" cy="1248889"/>
          </a:xfrm>
          <a:prstGeom prst="rect">
            <a:avLst/>
          </a:prstGeom>
        </p:spPr>
      </p:pic>
      <p:pic>
        <p:nvPicPr>
          <p:cNvPr id="25" name="Afbeelding 24">
            <a:extLst>
              <a:ext uri="{FF2B5EF4-FFF2-40B4-BE49-F238E27FC236}">
                <a16:creationId xmlns:a16="http://schemas.microsoft.com/office/drawing/2014/main" id="{66499272-4CE4-C1CB-2D61-0E72F7B76853}"/>
              </a:ext>
            </a:extLst>
          </p:cNvPr>
          <p:cNvPicPr>
            <a:picLocks noChangeAspect="1"/>
          </p:cNvPicPr>
          <p:nvPr/>
        </p:nvPicPr>
        <p:blipFill>
          <a:blip r:embed="rId5"/>
          <a:stretch>
            <a:fillRect/>
          </a:stretch>
        </p:blipFill>
        <p:spPr>
          <a:xfrm>
            <a:off x="6525985" y="4984822"/>
            <a:ext cx="1422842" cy="1365720"/>
          </a:xfrm>
          <a:prstGeom prst="rect">
            <a:avLst/>
          </a:prstGeom>
        </p:spPr>
      </p:pic>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1" y="165342"/>
            <a:ext cx="9655628" cy="1325563"/>
          </a:xfrm>
        </p:spPr>
        <p:style>
          <a:lnRef idx="0">
            <a:schemeClr val="accent6"/>
          </a:lnRef>
          <a:fillRef idx="3">
            <a:schemeClr val="accent6"/>
          </a:fillRef>
          <a:effectRef idx="3">
            <a:schemeClr val="accent6"/>
          </a:effectRef>
          <a:fontRef idx="minor">
            <a:schemeClr val="lt1"/>
          </a:fontRef>
        </p:style>
        <p:txBody>
          <a:bodyPr/>
          <a:lstStyle/>
          <a:p>
            <a:r>
              <a:rPr lang="nl-NL" dirty="0"/>
              <a:t>Introductie in zwerfafval data </a:t>
            </a:r>
            <a:r>
              <a:rPr lang="nl-NL" dirty="0" err="1"/>
              <a:t>logging</a:t>
            </a:r>
            <a:endParaRPr lang="nl-NL" dirty="0"/>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269429" y="1798451"/>
            <a:ext cx="5740754" cy="4342535"/>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b="1" dirty="0" err="1">
                <a:solidFill>
                  <a:schemeClr val="tx1"/>
                </a:solidFill>
                <a:ea typeface="Calibri" panose="020F0502020204030204" pitchFamily="34" charset="0"/>
                <a:cs typeface="Times New Roman" panose="02020603050405020304" pitchFamily="18" charset="0"/>
              </a:rPr>
              <a:t>Datagedreven</a:t>
            </a:r>
            <a:r>
              <a:rPr lang="nl-NL" sz="2000" b="1" dirty="0">
                <a:solidFill>
                  <a:schemeClr val="tx1"/>
                </a:solidFill>
                <a:ea typeface="Calibri" panose="020F0502020204030204" pitchFamily="34" charset="0"/>
                <a:cs typeface="Times New Roman" panose="02020603050405020304" pitchFamily="18" charset="0"/>
              </a:rPr>
              <a:t> aanpak zwerfafval</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De laatste jaren is er een data gedreven beweging ontstaan die daarbij zwerfafval ook digitaal vastlegt. </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Dit om concretere actie te kunnen nemen. </a:t>
            </a: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a:t>
            </a:r>
            <a:r>
              <a:rPr lang="nl-NL" sz="2000" dirty="0" err="1">
                <a:solidFill>
                  <a:schemeClr val="tx1"/>
                </a:solidFill>
                <a:ea typeface="Calibri" panose="020F0502020204030204" pitchFamily="34" charset="0"/>
                <a:cs typeface="Times New Roman" panose="02020603050405020304" pitchFamily="18" charset="0"/>
              </a:rPr>
              <a:t>What</a:t>
            </a:r>
            <a:r>
              <a:rPr lang="nl-NL" sz="2000" dirty="0">
                <a:solidFill>
                  <a:schemeClr val="tx1"/>
                </a:solidFill>
                <a:ea typeface="Calibri" panose="020F0502020204030204" pitchFamily="34" charset="0"/>
                <a:cs typeface="Times New Roman" panose="02020603050405020304" pitchFamily="18" charset="0"/>
              </a:rPr>
              <a:t> </a:t>
            </a:r>
            <a:r>
              <a:rPr lang="nl-NL" sz="2000" dirty="0" err="1">
                <a:solidFill>
                  <a:schemeClr val="tx1"/>
                </a:solidFill>
                <a:ea typeface="Calibri" panose="020F0502020204030204" pitchFamily="34" charset="0"/>
                <a:cs typeface="Times New Roman" panose="02020603050405020304" pitchFamily="18" charset="0"/>
              </a:rPr>
              <a:t>get’s</a:t>
            </a:r>
            <a:r>
              <a:rPr lang="nl-NL" sz="2000" dirty="0">
                <a:solidFill>
                  <a:schemeClr val="tx1"/>
                </a:solidFill>
                <a:ea typeface="Calibri" panose="020F0502020204030204" pitchFamily="34" charset="0"/>
                <a:cs typeface="Times New Roman" panose="02020603050405020304" pitchFamily="18" charset="0"/>
              </a:rPr>
              <a:t> </a:t>
            </a:r>
            <a:r>
              <a:rPr lang="nl-NL" sz="2000" dirty="0" err="1">
                <a:solidFill>
                  <a:schemeClr val="tx1"/>
                </a:solidFill>
                <a:ea typeface="Calibri" panose="020F0502020204030204" pitchFamily="34" charset="0"/>
                <a:cs typeface="Times New Roman" panose="02020603050405020304" pitchFamily="18" charset="0"/>
              </a:rPr>
              <a:t>measured</a:t>
            </a:r>
            <a:r>
              <a:rPr lang="nl-NL" sz="2000" dirty="0">
                <a:solidFill>
                  <a:schemeClr val="tx1"/>
                </a:solidFill>
                <a:ea typeface="Calibri" panose="020F0502020204030204" pitchFamily="34" charset="0"/>
                <a:cs typeface="Times New Roman" panose="02020603050405020304" pitchFamily="18" charset="0"/>
              </a:rPr>
              <a:t> </a:t>
            </a:r>
            <a:r>
              <a:rPr lang="nl-NL" sz="2000" dirty="0" err="1">
                <a:solidFill>
                  <a:schemeClr val="tx1"/>
                </a:solidFill>
                <a:ea typeface="Calibri" panose="020F0502020204030204" pitchFamily="34" charset="0"/>
                <a:cs typeface="Times New Roman" panose="02020603050405020304" pitchFamily="18" charset="0"/>
              </a:rPr>
              <a:t>gets</a:t>
            </a:r>
            <a:r>
              <a:rPr lang="nl-NL" sz="2000" dirty="0">
                <a:solidFill>
                  <a:schemeClr val="tx1"/>
                </a:solidFill>
                <a:ea typeface="Calibri" panose="020F0502020204030204" pitchFamily="34" charset="0"/>
                <a:cs typeface="Times New Roman" panose="02020603050405020304" pitchFamily="18" charset="0"/>
              </a:rPr>
              <a:t> </a:t>
            </a:r>
            <a:r>
              <a:rPr lang="nl-NL" sz="2000" dirty="0" err="1">
                <a:solidFill>
                  <a:schemeClr val="tx1"/>
                </a:solidFill>
                <a:ea typeface="Calibri" panose="020F0502020204030204" pitchFamily="34" charset="0"/>
                <a:cs typeface="Times New Roman" panose="02020603050405020304" pitchFamily="18" charset="0"/>
              </a:rPr>
              <a:t>done</a:t>
            </a:r>
            <a:r>
              <a:rPr lang="nl-NL" sz="2000" dirty="0">
                <a:solidFill>
                  <a:schemeClr val="tx1"/>
                </a:solidFill>
                <a:ea typeface="Calibri" panose="020F0502020204030204" pitchFamily="34" charset="0"/>
                <a:cs typeface="Times New Roman" panose="02020603050405020304" pitchFamily="18" charset="0"/>
              </a:rPr>
              <a:t>’ zegt men vaak in het bedrijfsleven en dat gaat hier ook op.</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Hierbij worden apps gebruikt o.a. </a:t>
            </a:r>
            <a:r>
              <a:rPr lang="nl-NL" sz="2000" dirty="0" err="1">
                <a:solidFill>
                  <a:schemeClr val="tx1"/>
                </a:solidFill>
                <a:ea typeface="Calibri" panose="020F0502020204030204" pitchFamily="34" charset="0"/>
                <a:cs typeface="Times New Roman" panose="02020603050405020304" pitchFamily="18" charset="0"/>
              </a:rPr>
              <a:t>Litterati</a:t>
            </a:r>
            <a:r>
              <a:rPr lang="nl-NL" sz="2000" dirty="0">
                <a:solidFill>
                  <a:schemeClr val="tx1"/>
                </a:solidFill>
                <a:ea typeface="Calibri" panose="020F0502020204030204" pitchFamily="34" charset="0"/>
                <a:cs typeface="Times New Roman" panose="02020603050405020304" pitchFamily="18" charset="0"/>
              </a:rPr>
              <a:t>, Plastic </a:t>
            </a:r>
            <a:r>
              <a:rPr lang="nl-NL" sz="2000" dirty="0" err="1">
                <a:solidFill>
                  <a:schemeClr val="tx1"/>
                </a:solidFill>
                <a:ea typeface="Calibri" panose="020F0502020204030204" pitchFamily="34" charset="0"/>
                <a:cs typeface="Times New Roman" panose="02020603050405020304" pitchFamily="18" charset="0"/>
              </a:rPr>
              <a:t>Avengers</a:t>
            </a:r>
            <a:r>
              <a:rPr lang="nl-NL" sz="2000" dirty="0">
                <a:solidFill>
                  <a:schemeClr val="tx1"/>
                </a:solidFill>
                <a:ea typeface="Calibri" panose="020F0502020204030204" pitchFamily="34" charset="0"/>
                <a:cs typeface="Times New Roman" panose="02020603050405020304" pitchFamily="18" charset="0"/>
              </a:rPr>
              <a:t> en </a:t>
            </a:r>
            <a:r>
              <a:rPr lang="nl-NL" sz="2000" dirty="0" err="1">
                <a:solidFill>
                  <a:schemeClr val="tx1"/>
                </a:solidFill>
                <a:ea typeface="Calibri" panose="020F0502020204030204" pitchFamily="34" charset="0"/>
                <a:cs typeface="Times New Roman" panose="02020603050405020304" pitchFamily="18" charset="0"/>
              </a:rPr>
              <a:t>Rubbiz</a:t>
            </a:r>
            <a:r>
              <a:rPr lang="nl-NL" sz="2000" dirty="0">
                <a:solidFill>
                  <a:schemeClr val="tx1"/>
                </a:solidFill>
                <a:ea typeface="Calibri" panose="020F0502020204030204" pitchFamily="34" charset="0"/>
                <a:cs typeface="Times New Roman" panose="02020603050405020304" pitchFamily="18" charset="0"/>
              </a:rPr>
              <a:t>. De korte video van </a:t>
            </a:r>
            <a:r>
              <a:rPr lang="nl-NL" sz="2000" dirty="0" err="1">
                <a:solidFill>
                  <a:schemeClr val="tx1"/>
                </a:solidFill>
                <a:ea typeface="Calibri" panose="020F0502020204030204" pitchFamily="34" charset="0"/>
                <a:cs typeface="Times New Roman" panose="02020603050405020304" pitchFamily="18" charset="0"/>
              </a:rPr>
              <a:t>GoCleangeeft</a:t>
            </a:r>
            <a:r>
              <a:rPr lang="nl-NL" sz="2000" dirty="0">
                <a:solidFill>
                  <a:schemeClr val="tx1"/>
                </a:solidFill>
                <a:ea typeface="Calibri" panose="020F0502020204030204" pitchFamily="34" charset="0"/>
                <a:cs typeface="Times New Roman" panose="02020603050405020304" pitchFamily="18" charset="0"/>
              </a:rPr>
              <a:t> meer praktische informatie hierover.</a:t>
            </a:r>
          </a:p>
          <a:p>
            <a:pPr>
              <a:lnSpc>
                <a:spcPct val="107000"/>
              </a:lnSpc>
              <a:spcAft>
                <a:spcPts val="800"/>
              </a:spcAft>
            </a:pPr>
            <a:r>
              <a:rPr lang="nl-NL" dirty="0">
                <a:solidFill>
                  <a:schemeClr val="tx1"/>
                </a:solidFill>
                <a:ea typeface="Calibri" panose="020F0502020204030204" pitchFamily="34" charset="0"/>
                <a:cs typeface="Times New Roman" panose="02020603050405020304" pitchFamily="18" charset="0"/>
                <a:hlinkClick r:id="rId7"/>
              </a:rPr>
              <a:t>Klik hier voor meer info over </a:t>
            </a:r>
            <a:r>
              <a:rPr lang="nl-NL" dirty="0" err="1">
                <a:solidFill>
                  <a:schemeClr val="tx1"/>
                </a:solidFill>
                <a:ea typeface="Calibri" panose="020F0502020204030204" pitchFamily="34" charset="0"/>
                <a:cs typeface="Times New Roman" panose="02020603050405020304" pitchFamily="18" charset="0"/>
                <a:hlinkClick r:id="rId7"/>
              </a:rPr>
              <a:t>GoClean</a:t>
            </a:r>
            <a:r>
              <a:rPr lang="nl-NL" dirty="0">
                <a:solidFill>
                  <a:schemeClr val="tx1"/>
                </a:solidFill>
                <a:ea typeface="Calibri" panose="020F0502020204030204" pitchFamily="34" charset="0"/>
                <a:cs typeface="Times New Roman" panose="02020603050405020304" pitchFamily="18" charset="0"/>
              </a:rPr>
              <a:t> een landelijke community die zich data gedreven inzet om Nederland zwerfafvalvrij te maken.</a:t>
            </a:r>
          </a:p>
        </p:txBody>
      </p:sp>
      <p:pic>
        <p:nvPicPr>
          <p:cNvPr id="24" name="Onlinemedia 23" title="Datagerichte aanpak van zwerfafval">
            <a:hlinkClick r:id="" action="ppaction://media"/>
            <a:extLst>
              <a:ext uri="{FF2B5EF4-FFF2-40B4-BE49-F238E27FC236}">
                <a16:creationId xmlns:a16="http://schemas.microsoft.com/office/drawing/2014/main" id="{C9418AF7-F611-5F9F-5DF4-F956F5EC9BE3}"/>
              </a:ext>
            </a:extLst>
          </p:cNvPr>
          <p:cNvPicPr>
            <a:picLocks noRot="1" noChangeAspect="1"/>
          </p:cNvPicPr>
          <p:nvPr>
            <a:videoFile r:link="rId1"/>
          </p:nvPr>
        </p:nvPicPr>
        <p:blipFill>
          <a:blip r:embed="rId8"/>
          <a:stretch>
            <a:fillRect/>
          </a:stretch>
        </p:blipFill>
        <p:spPr>
          <a:xfrm>
            <a:off x="6181819" y="1798451"/>
            <a:ext cx="5175497" cy="2924156"/>
          </a:xfrm>
          <a:prstGeom prst="rect">
            <a:avLst/>
          </a:prstGeom>
        </p:spPr>
      </p:pic>
    </p:spTree>
    <p:extLst>
      <p:ext uri="{BB962C8B-B14F-4D97-AF65-F5344CB8AC3E}">
        <p14:creationId xmlns:p14="http://schemas.microsoft.com/office/powerpoint/2010/main" val="1154819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4"/>
                </p:tgtEl>
              </p:cMediaNode>
            </p:video>
            <p:seq concurrent="1" nextAc="seek">
              <p:cTn id="8" restart="whenNotActive" fill="hold" evtFilter="cancelBubble" nodeType="interactiveSeq">
                <p:stCondLst>
                  <p:cond evt="onClick" delay="0">
                    <p:tgtEl>
                      <p:spTgt spid="2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4"/>
                                        </p:tgtEl>
                                      </p:cBhvr>
                                    </p:cmd>
                                  </p:childTnLst>
                                </p:cTn>
                              </p:par>
                            </p:childTnLst>
                          </p:cTn>
                        </p:par>
                      </p:childTnLst>
                    </p:cTn>
                  </p:par>
                </p:childTnLst>
              </p:cTn>
              <p:nextCondLst>
                <p:cond evt="onClick" delay="0">
                  <p:tgtEl>
                    <p:spTgt spid="2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1" y="165342"/>
            <a:ext cx="9655628" cy="1325563"/>
          </a:xfrm>
        </p:spPr>
        <p:style>
          <a:lnRef idx="0">
            <a:schemeClr val="accent6"/>
          </a:lnRef>
          <a:fillRef idx="3">
            <a:schemeClr val="accent6"/>
          </a:fillRef>
          <a:effectRef idx="3">
            <a:schemeClr val="accent6"/>
          </a:effectRef>
          <a:fontRef idx="minor">
            <a:schemeClr val="lt1"/>
          </a:fontRef>
        </p:style>
        <p:txBody>
          <a:bodyPr/>
          <a:lstStyle/>
          <a:p>
            <a:r>
              <a:rPr lang="nl-NL" dirty="0"/>
              <a:t>Basis data in apps over zwerfafval</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269428" y="1798451"/>
            <a:ext cx="6890790" cy="4769254"/>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Welke data wordt vastgelegd?</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De App legt via je smartphone de datum/tijd en de coördinaten automatisch vast. Je zwerfafval data wordt opgeslagen in de Cloud en kunt het via je account raadplegen. </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Maar nog belangrijker is dat vastgelegd wordt wat voor soort zwerfafval het is. Dat maakt het nemen van acties concreter.  Hiervoor wordt vaak de COMB-methode gebruikt: </a:t>
            </a:r>
            <a:br>
              <a:rPr lang="nl-NL" sz="2000" dirty="0">
                <a:solidFill>
                  <a:schemeClr val="tx1"/>
                </a:solidFill>
                <a:ea typeface="Calibri" panose="020F0502020204030204" pitchFamily="34" charset="0"/>
                <a:cs typeface="Times New Roman" panose="02020603050405020304" pitchFamily="18" charset="0"/>
              </a:rPr>
            </a:br>
            <a:r>
              <a:rPr lang="nl-NL" sz="2000" dirty="0" err="1">
                <a:solidFill>
                  <a:schemeClr val="tx1"/>
                </a:solidFill>
                <a:ea typeface="Calibri" panose="020F0502020204030204" pitchFamily="34" charset="0"/>
                <a:cs typeface="Times New Roman" panose="02020603050405020304" pitchFamily="18" charset="0"/>
              </a:rPr>
              <a:t>Category</a:t>
            </a:r>
            <a:r>
              <a:rPr lang="nl-NL" sz="2000" dirty="0">
                <a:solidFill>
                  <a:schemeClr val="tx1"/>
                </a:solidFill>
                <a:ea typeface="Calibri" panose="020F0502020204030204" pitchFamily="34" charset="0"/>
                <a:cs typeface="Times New Roman" panose="02020603050405020304" pitchFamily="18" charset="0"/>
              </a:rPr>
              <a:t>, Object, </a:t>
            </a:r>
            <a:r>
              <a:rPr lang="nl-NL" sz="2000" dirty="0" err="1">
                <a:solidFill>
                  <a:schemeClr val="tx1"/>
                </a:solidFill>
                <a:ea typeface="Calibri" panose="020F0502020204030204" pitchFamily="34" charset="0"/>
                <a:cs typeface="Times New Roman" panose="02020603050405020304" pitchFamily="18" charset="0"/>
              </a:rPr>
              <a:t>Material</a:t>
            </a:r>
            <a:r>
              <a:rPr lang="nl-NL" sz="2000" dirty="0">
                <a:solidFill>
                  <a:schemeClr val="tx1"/>
                </a:solidFill>
                <a:ea typeface="Calibri" panose="020F0502020204030204" pitchFamily="34" charset="0"/>
                <a:cs typeface="Times New Roman" panose="02020603050405020304" pitchFamily="18" charset="0"/>
              </a:rPr>
              <a:t> en Brand.</a:t>
            </a:r>
          </a:p>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Zwerfafval is vies, maar zwerfafval data soms ook.</a:t>
            </a:r>
          </a:p>
          <a:p>
            <a:pPr>
              <a:lnSpc>
                <a:spcPct val="107000"/>
              </a:lnSpc>
              <a:spcAft>
                <a:spcPts val="800"/>
              </a:spcAft>
            </a:pPr>
            <a:r>
              <a:rPr lang="nl-NL" sz="2000" dirty="0" err="1">
                <a:solidFill>
                  <a:schemeClr val="tx1"/>
                </a:solidFill>
                <a:ea typeface="Calibri" panose="020F0502020204030204" pitchFamily="34" charset="0"/>
                <a:cs typeface="Times New Roman" panose="02020603050405020304" pitchFamily="18" charset="0"/>
              </a:rPr>
              <a:t>Tagging</a:t>
            </a:r>
            <a:r>
              <a:rPr lang="nl-NL" sz="2000" dirty="0">
                <a:solidFill>
                  <a:schemeClr val="tx1"/>
                </a:solidFill>
                <a:ea typeface="Calibri" panose="020F0502020204030204" pitchFamily="34" charset="0"/>
                <a:cs typeface="Times New Roman" panose="02020603050405020304" pitchFamily="18" charset="0"/>
              </a:rPr>
              <a:t> is een handmatige actie. Het is bijna ondoenlijk dat iedereen eenduidige tags geeft. Daarnaast is het extra werk waardoor niet iedereen tags ingeeft. Helaas is daardoor veel zwerfafval data ook vies.</a:t>
            </a:r>
          </a:p>
        </p:txBody>
      </p:sp>
      <p:pic>
        <p:nvPicPr>
          <p:cNvPr id="11" name="Afbeelding 10">
            <a:extLst>
              <a:ext uri="{FF2B5EF4-FFF2-40B4-BE49-F238E27FC236}">
                <a16:creationId xmlns:a16="http://schemas.microsoft.com/office/drawing/2014/main" id="{F6CD15FD-D5E7-3DEE-465A-00BF7E78F2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4811" y="2595383"/>
            <a:ext cx="3094136" cy="3069224"/>
          </a:xfrm>
          <a:prstGeom prst="rect">
            <a:avLst/>
          </a:prstGeom>
        </p:spPr>
      </p:pic>
      <p:cxnSp>
        <p:nvCxnSpPr>
          <p:cNvPr id="4" name="Rechte verbindingslijn met pijl 3">
            <a:extLst>
              <a:ext uri="{FF2B5EF4-FFF2-40B4-BE49-F238E27FC236}">
                <a16:creationId xmlns:a16="http://schemas.microsoft.com/office/drawing/2014/main" id="{514AAF68-64D6-4C3A-243B-F101F69D2230}"/>
              </a:ext>
            </a:extLst>
          </p:cNvPr>
          <p:cNvCxnSpPr>
            <a:cxnSpLocks/>
          </p:cNvCxnSpPr>
          <p:nvPr/>
        </p:nvCxnSpPr>
        <p:spPr>
          <a:xfrm flipH="1" flipV="1">
            <a:off x="8881879" y="5865708"/>
            <a:ext cx="8879" cy="377757"/>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2" name="Tekstvak 11">
            <a:extLst>
              <a:ext uri="{FF2B5EF4-FFF2-40B4-BE49-F238E27FC236}">
                <a16:creationId xmlns:a16="http://schemas.microsoft.com/office/drawing/2014/main" id="{BB573991-DE26-DF17-78E9-337A43C6F3D7}"/>
              </a:ext>
            </a:extLst>
          </p:cNvPr>
          <p:cNvSpPr txBox="1"/>
          <p:nvPr/>
        </p:nvSpPr>
        <p:spPr>
          <a:xfrm>
            <a:off x="8176105" y="6259900"/>
            <a:ext cx="1429305" cy="369332"/>
          </a:xfrm>
          <a:prstGeom prst="rect">
            <a:avLst/>
          </a:prstGeom>
          <a:noFill/>
        </p:spPr>
        <p:txBody>
          <a:bodyPr wrap="square" rtlCol="0">
            <a:spAutoFit/>
          </a:bodyPr>
          <a:lstStyle/>
          <a:p>
            <a:r>
              <a:rPr lang="en-US" dirty="0" err="1"/>
              <a:t>Coördinaten</a:t>
            </a:r>
            <a:endParaRPr lang="nl-NL" dirty="0"/>
          </a:p>
        </p:txBody>
      </p:sp>
      <p:sp>
        <p:nvSpPr>
          <p:cNvPr id="16" name="Tekstvak 15">
            <a:extLst>
              <a:ext uri="{FF2B5EF4-FFF2-40B4-BE49-F238E27FC236}">
                <a16:creationId xmlns:a16="http://schemas.microsoft.com/office/drawing/2014/main" id="{096C9BDD-1A4A-0200-AB48-19ACA7737F76}"/>
              </a:ext>
            </a:extLst>
          </p:cNvPr>
          <p:cNvSpPr txBox="1"/>
          <p:nvPr/>
        </p:nvSpPr>
        <p:spPr>
          <a:xfrm>
            <a:off x="10752111" y="2843693"/>
            <a:ext cx="1293922" cy="1477328"/>
          </a:xfrm>
          <a:prstGeom prst="rect">
            <a:avLst/>
          </a:prstGeom>
          <a:noFill/>
        </p:spPr>
        <p:txBody>
          <a:bodyPr wrap="square">
            <a:spAutoFit/>
          </a:bodyPr>
          <a:lstStyle/>
          <a:p>
            <a:r>
              <a:rPr lang="en-US" dirty="0"/>
              <a:t>Tags/labels</a:t>
            </a:r>
            <a:br>
              <a:rPr lang="en-US" dirty="0"/>
            </a:br>
            <a:r>
              <a:rPr lang="en-US" u="sng" dirty="0"/>
              <a:t>C</a:t>
            </a:r>
            <a:r>
              <a:rPr lang="en-US" dirty="0"/>
              <a:t>ategory</a:t>
            </a:r>
            <a:br>
              <a:rPr lang="en-US" dirty="0"/>
            </a:br>
            <a:r>
              <a:rPr lang="en-US" u="sng" dirty="0"/>
              <a:t>O</a:t>
            </a:r>
            <a:r>
              <a:rPr lang="en-US" dirty="0"/>
              <a:t>bject</a:t>
            </a:r>
          </a:p>
          <a:p>
            <a:r>
              <a:rPr lang="en-US" u="sng" dirty="0"/>
              <a:t>M</a:t>
            </a:r>
            <a:r>
              <a:rPr lang="en-US" dirty="0"/>
              <a:t>aterial</a:t>
            </a:r>
          </a:p>
          <a:p>
            <a:r>
              <a:rPr lang="en-US" u="sng" dirty="0"/>
              <a:t>B</a:t>
            </a:r>
            <a:r>
              <a:rPr lang="en-US" dirty="0"/>
              <a:t>rand</a:t>
            </a:r>
          </a:p>
        </p:txBody>
      </p:sp>
      <p:cxnSp>
        <p:nvCxnSpPr>
          <p:cNvPr id="17" name="Rechte verbindingslijn met pijl 16">
            <a:extLst>
              <a:ext uri="{FF2B5EF4-FFF2-40B4-BE49-F238E27FC236}">
                <a16:creationId xmlns:a16="http://schemas.microsoft.com/office/drawing/2014/main" id="{F64108BE-4B19-868D-85F6-E0315D186237}"/>
              </a:ext>
            </a:extLst>
          </p:cNvPr>
          <p:cNvCxnSpPr>
            <a:cxnSpLocks/>
          </p:cNvCxnSpPr>
          <p:nvPr/>
        </p:nvCxnSpPr>
        <p:spPr>
          <a:xfrm>
            <a:off x="8788889" y="2204895"/>
            <a:ext cx="8879" cy="35337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8" name="Tekstvak 17">
            <a:extLst>
              <a:ext uri="{FF2B5EF4-FFF2-40B4-BE49-F238E27FC236}">
                <a16:creationId xmlns:a16="http://schemas.microsoft.com/office/drawing/2014/main" id="{1D0BCB7C-CD07-25E4-75FB-C1556F25951B}"/>
              </a:ext>
            </a:extLst>
          </p:cNvPr>
          <p:cNvSpPr txBox="1"/>
          <p:nvPr/>
        </p:nvSpPr>
        <p:spPr>
          <a:xfrm>
            <a:off x="7814566" y="1798451"/>
            <a:ext cx="2072938" cy="369332"/>
          </a:xfrm>
          <a:prstGeom prst="rect">
            <a:avLst/>
          </a:prstGeom>
          <a:noFill/>
        </p:spPr>
        <p:txBody>
          <a:bodyPr wrap="square" rtlCol="0">
            <a:spAutoFit/>
          </a:bodyPr>
          <a:lstStyle/>
          <a:p>
            <a:r>
              <a:rPr lang="en-US" dirty="0"/>
              <a:t>Datum/</a:t>
            </a:r>
            <a:r>
              <a:rPr lang="en-US" dirty="0" err="1"/>
              <a:t>tijd</a:t>
            </a:r>
            <a:r>
              <a:rPr lang="en-US" dirty="0"/>
              <a:t> </a:t>
            </a:r>
            <a:r>
              <a:rPr lang="en-US" dirty="0" err="1"/>
              <a:t>stempel</a:t>
            </a:r>
            <a:endParaRPr lang="nl-NL" dirty="0"/>
          </a:p>
        </p:txBody>
      </p:sp>
      <p:cxnSp>
        <p:nvCxnSpPr>
          <p:cNvPr id="15" name="Rechte verbindingslijn met pijl 14">
            <a:extLst>
              <a:ext uri="{FF2B5EF4-FFF2-40B4-BE49-F238E27FC236}">
                <a16:creationId xmlns:a16="http://schemas.microsoft.com/office/drawing/2014/main" id="{A0A42E96-A404-07A2-5F5D-259874397F26}"/>
              </a:ext>
            </a:extLst>
          </p:cNvPr>
          <p:cNvCxnSpPr>
            <a:cxnSpLocks/>
          </p:cNvCxnSpPr>
          <p:nvPr/>
        </p:nvCxnSpPr>
        <p:spPr>
          <a:xfrm flipH="1">
            <a:off x="10428947" y="3665529"/>
            <a:ext cx="323164" cy="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315151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69" y="165342"/>
            <a:ext cx="9635005"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dirty="0"/>
              <a:t>Opdracht 1: Zelf ervaren hoe het werkt</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7" y="1798451"/>
            <a:ext cx="10879810" cy="4418389"/>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Opdrachten:</a:t>
            </a:r>
          </a:p>
          <a:p>
            <a:pPr marL="457200" indent="-457200">
              <a:lnSpc>
                <a:spcPct val="107000"/>
              </a:lnSpc>
              <a:spcAft>
                <a:spcPts val="800"/>
              </a:spcAft>
              <a:buFont typeface="+mj-lt"/>
              <a:buAutoNum type="arabicPeriod"/>
            </a:pPr>
            <a:r>
              <a:rPr lang="nl-NL" sz="2000" dirty="0">
                <a:solidFill>
                  <a:schemeClr val="tx1"/>
                </a:solidFill>
                <a:ea typeface="Calibri" panose="020F0502020204030204" pitchFamily="34" charset="0"/>
                <a:cs typeface="Times New Roman" panose="02020603050405020304" pitchFamily="18" charset="0"/>
              </a:rPr>
              <a:t>Download de </a:t>
            </a:r>
            <a:r>
              <a:rPr lang="nl-NL" sz="2000" dirty="0" err="1">
                <a:solidFill>
                  <a:schemeClr val="tx1"/>
                </a:solidFill>
                <a:ea typeface="Calibri" panose="020F0502020204030204" pitchFamily="34" charset="0"/>
                <a:cs typeface="Times New Roman" panose="02020603050405020304" pitchFamily="18" charset="0"/>
              </a:rPr>
              <a:t>Litterati</a:t>
            </a:r>
            <a:r>
              <a:rPr lang="nl-NL" sz="2000" dirty="0">
                <a:solidFill>
                  <a:schemeClr val="tx1"/>
                </a:solidFill>
                <a:ea typeface="Calibri" panose="020F0502020204030204" pitchFamily="34" charset="0"/>
                <a:cs typeface="Times New Roman" panose="02020603050405020304" pitchFamily="18" charset="0"/>
              </a:rPr>
              <a:t> app in de app store om je smartphone.</a:t>
            </a:r>
          </a:p>
          <a:p>
            <a:pPr marL="457200" indent="-457200">
              <a:lnSpc>
                <a:spcPct val="107000"/>
              </a:lnSpc>
              <a:spcAft>
                <a:spcPts val="800"/>
              </a:spcAft>
              <a:buFont typeface="+mj-lt"/>
              <a:buAutoNum type="arabicPeriod"/>
            </a:pPr>
            <a:r>
              <a:rPr lang="nl-NL" sz="2000" dirty="0">
                <a:solidFill>
                  <a:schemeClr val="tx1"/>
                </a:solidFill>
                <a:ea typeface="Calibri" panose="020F0502020204030204" pitchFamily="34" charset="0"/>
                <a:cs typeface="Times New Roman" panose="02020603050405020304" pitchFamily="18" charset="0"/>
              </a:rPr>
              <a:t>Maak een account aan bij </a:t>
            </a:r>
            <a:r>
              <a:rPr lang="nl-NL" sz="2000" dirty="0" err="1">
                <a:solidFill>
                  <a:schemeClr val="tx1"/>
                </a:solidFill>
                <a:ea typeface="Calibri" panose="020F0502020204030204" pitchFamily="34" charset="0"/>
                <a:cs typeface="Times New Roman" panose="02020603050405020304" pitchFamily="18" charset="0"/>
              </a:rPr>
              <a:t>Litterati</a:t>
            </a:r>
            <a:r>
              <a:rPr lang="nl-NL" sz="2000" dirty="0">
                <a:solidFill>
                  <a:schemeClr val="tx1"/>
                </a:solidFill>
                <a:ea typeface="Calibri" panose="020F0502020204030204" pitchFamily="34" charset="0"/>
                <a:cs typeface="Times New Roman" panose="02020603050405020304" pitchFamily="18" charset="0"/>
              </a:rPr>
              <a:t>.</a:t>
            </a:r>
          </a:p>
          <a:p>
            <a:pPr marL="457200" indent="-457200">
              <a:lnSpc>
                <a:spcPct val="107000"/>
              </a:lnSpc>
              <a:spcAft>
                <a:spcPts val="800"/>
              </a:spcAft>
              <a:buFont typeface="+mj-lt"/>
              <a:buAutoNum type="arabicPeriod"/>
            </a:pPr>
            <a:r>
              <a:rPr lang="nl-NL" sz="2000" dirty="0">
                <a:solidFill>
                  <a:schemeClr val="tx1"/>
                </a:solidFill>
                <a:ea typeface="Calibri" panose="020F0502020204030204" pitchFamily="34" charset="0"/>
                <a:cs typeface="Times New Roman" panose="02020603050405020304" pitchFamily="18" charset="0"/>
              </a:rPr>
              <a:t>Neem een afvalzak en ga naar buiten en loop een rondje in je buurt. </a:t>
            </a:r>
          </a:p>
          <a:p>
            <a:pPr marL="457200" indent="-457200">
              <a:lnSpc>
                <a:spcPct val="107000"/>
              </a:lnSpc>
              <a:spcAft>
                <a:spcPts val="800"/>
              </a:spcAft>
              <a:buFont typeface="+mj-lt"/>
              <a:buAutoNum type="arabicPeriod"/>
            </a:pPr>
            <a:r>
              <a:rPr lang="nl-NL" sz="2000" dirty="0">
                <a:solidFill>
                  <a:schemeClr val="tx1"/>
                </a:solidFill>
                <a:ea typeface="Calibri" panose="020F0502020204030204" pitchFamily="34" charset="0"/>
                <a:cs typeface="Times New Roman" panose="02020603050405020304" pitchFamily="18" charset="0"/>
              </a:rPr>
              <a:t>Maak een foto van elk stuk zwerfafval met de </a:t>
            </a:r>
            <a:r>
              <a:rPr lang="nl-NL" sz="2000" dirty="0" err="1">
                <a:solidFill>
                  <a:schemeClr val="tx1"/>
                </a:solidFill>
                <a:ea typeface="Calibri" panose="020F0502020204030204" pitchFamily="34" charset="0"/>
                <a:cs typeface="Times New Roman" panose="02020603050405020304" pitchFamily="18" charset="0"/>
              </a:rPr>
              <a:t>Litterati</a:t>
            </a:r>
            <a:r>
              <a:rPr lang="nl-NL" sz="2000" dirty="0">
                <a:solidFill>
                  <a:schemeClr val="tx1"/>
                </a:solidFill>
                <a:ea typeface="Calibri" panose="020F0502020204030204" pitchFamily="34" charset="0"/>
                <a:cs typeface="Times New Roman" panose="02020603050405020304" pitchFamily="18" charset="0"/>
              </a:rPr>
              <a:t> app, raap het zwerfafval op en gooi het in je afvalzak.</a:t>
            </a:r>
          </a:p>
          <a:p>
            <a:pPr marL="457200" indent="-457200">
              <a:lnSpc>
                <a:spcPct val="107000"/>
              </a:lnSpc>
              <a:spcAft>
                <a:spcPts val="800"/>
              </a:spcAft>
              <a:buFont typeface="+mj-lt"/>
              <a:buAutoNum type="arabicPeriod"/>
            </a:pPr>
            <a:r>
              <a:rPr lang="nl-NL" sz="2000" dirty="0">
                <a:solidFill>
                  <a:schemeClr val="tx1"/>
                </a:solidFill>
                <a:ea typeface="Calibri" panose="020F0502020204030204" pitchFamily="34" charset="0"/>
                <a:cs typeface="Times New Roman" panose="02020603050405020304" pitchFamily="18" charset="0"/>
              </a:rPr>
              <a:t>Na een paar kilometer lopen was thuis goed je handen en neem een lekker bakje koffie/thee en ga in de </a:t>
            </a:r>
            <a:r>
              <a:rPr lang="nl-NL" sz="2000" dirty="0" err="1">
                <a:solidFill>
                  <a:schemeClr val="tx1"/>
                </a:solidFill>
                <a:ea typeface="Calibri" panose="020F0502020204030204" pitchFamily="34" charset="0"/>
                <a:cs typeface="Times New Roman" panose="02020603050405020304" pitchFamily="18" charset="0"/>
              </a:rPr>
              <a:t>Litterati</a:t>
            </a:r>
            <a:r>
              <a:rPr lang="nl-NL" sz="2000" dirty="0">
                <a:solidFill>
                  <a:schemeClr val="tx1"/>
                </a:solidFill>
                <a:ea typeface="Calibri" panose="020F0502020204030204" pitchFamily="34" charset="0"/>
                <a:cs typeface="Times New Roman" panose="02020603050405020304" pitchFamily="18" charset="0"/>
              </a:rPr>
              <a:t> app aan de slag met de </a:t>
            </a:r>
            <a:r>
              <a:rPr lang="nl-NL" sz="2000" dirty="0" err="1">
                <a:solidFill>
                  <a:schemeClr val="tx1"/>
                </a:solidFill>
                <a:ea typeface="Calibri" panose="020F0502020204030204" pitchFamily="34" charset="0"/>
                <a:cs typeface="Times New Roman" panose="02020603050405020304" pitchFamily="18" charset="0"/>
              </a:rPr>
              <a:t>tagging</a:t>
            </a:r>
            <a:r>
              <a:rPr lang="nl-NL" sz="2000" dirty="0">
                <a:solidFill>
                  <a:schemeClr val="tx1"/>
                </a:solidFill>
                <a:ea typeface="Calibri" panose="020F0502020204030204" pitchFamily="34" charset="0"/>
                <a:cs typeface="Times New Roman" panose="02020603050405020304" pitchFamily="18" charset="0"/>
              </a:rPr>
              <a:t>. </a:t>
            </a:r>
            <a:r>
              <a:rPr lang="nl-NL" sz="2000" dirty="0">
                <a:solidFill>
                  <a:schemeClr val="tx1"/>
                </a:solidFill>
                <a:ea typeface="Calibri" panose="020F0502020204030204" pitchFamily="34" charset="0"/>
                <a:cs typeface="Times New Roman" panose="02020603050405020304" pitchFamily="18" charset="0"/>
                <a:hlinkClick r:id="rId3"/>
              </a:rPr>
              <a:t>Klik hier voor de COMB-handleiding van </a:t>
            </a:r>
            <a:r>
              <a:rPr lang="nl-NL" sz="2000" dirty="0" err="1">
                <a:solidFill>
                  <a:schemeClr val="tx1"/>
                </a:solidFill>
                <a:ea typeface="Calibri" panose="020F0502020204030204" pitchFamily="34" charset="0"/>
                <a:cs typeface="Times New Roman" panose="02020603050405020304" pitchFamily="18" charset="0"/>
                <a:hlinkClick r:id="rId3"/>
              </a:rPr>
              <a:t>GoClean</a:t>
            </a:r>
            <a:r>
              <a:rPr lang="nl-NL" sz="2000" dirty="0">
                <a:solidFill>
                  <a:schemeClr val="tx1"/>
                </a:solidFill>
                <a:ea typeface="Calibri" panose="020F0502020204030204" pitchFamily="34" charset="0"/>
                <a:cs typeface="Times New Roman" panose="02020603050405020304" pitchFamily="18" charset="0"/>
              </a:rPr>
              <a:t>.</a:t>
            </a:r>
          </a:p>
          <a:p>
            <a:pPr marL="457200" indent="-457200">
              <a:lnSpc>
                <a:spcPct val="107000"/>
              </a:lnSpc>
              <a:spcAft>
                <a:spcPts val="800"/>
              </a:spcAft>
              <a:buFont typeface="+mj-lt"/>
              <a:buAutoNum type="arabicPeriod"/>
            </a:pPr>
            <a:r>
              <a:rPr lang="nl-NL" sz="2000" dirty="0">
                <a:solidFill>
                  <a:schemeClr val="tx1"/>
                </a:solidFill>
                <a:ea typeface="Calibri" panose="020F0502020204030204" pitchFamily="34" charset="0"/>
                <a:cs typeface="Times New Roman" panose="02020603050405020304" pitchFamily="18" charset="0"/>
              </a:rPr>
              <a:t>Wat waren de resultaten? Vind je het veel/weinig? Wat voor soort zwerfafval kom je het meeste tegen?</a:t>
            </a:r>
          </a:p>
          <a:p>
            <a:pPr marL="457200" indent="-457200">
              <a:lnSpc>
                <a:spcPct val="107000"/>
              </a:lnSpc>
              <a:spcAft>
                <a:spcPts val="800"/>
              </a:spcAft>
              <a:buFont typeface="+mj-lt"/>
              <a:buAutoNum type="arabicPeriod"/>
            </a:pPr>
            <a:r>
              <a:rPr lang="nl-NL" sz="2000" dirty="0">
                <a:solidFill>
                  <a:schemeClr val="tx1"/>
                </a:solidFill>
                <a:ea typeface="Calibri" panose="020F0502020204030204" pitchFamily="34" charset="0"/>
                <a:cs typeface="Times New Roman" panose="02020603050405020304" pitchFamily="18" charset="0"/>
              </a:rPr>
              <a:t>Wat zou beter kunnen in de </a:t>
            </a:r>
            <a:r>
              <a:rPr lang="nl-NL" sz="2000" dirty="0" err="1">
                <a:solidFill>
                  <a:schemeClr val="tx1"/>
                </a:solidFill>
                <a:ea typeface="Calibri" panose="020F0502020204030204" pitchFamily="34" charset="0"/>
                <a:cs typeface="Times New Roman" panose="02020603050405020304" pitchFamily="18" charset="0"/>
              </a:rPr>
              <a:t>Litterati</a:t>
            </a:r>
            <a:r>
              <a:rPr lang="nl-NL" sz="2000" dirty="0">
                <a:solidFill>
                  <a:schemeClr val="tx1"/>
                </a:solidFill>
                <a:ea typeface="Calibri" panose="020F0502020204030204" pitchFamily="34" charset="0"/>
                <a:cs typeface="Times New Roman" panose="02020603050405020304" pitchFamily="18" charset="0"/>
              </a:rPr>
              <a:t> app? Geef dit gerust door aan ons.</a:t>
            </a:r>
            <a:endParaRPr lang="nl-NL" dirty="0">
              <a:solidFill>
                <a:schemeClr val="tx1"/>
              </a:solidFill>
              <a:ea typeface="Calibri" panose="020F0502020204030204" pitchFamily="34" charset="0"/>
              <a:cs typeface="Times New Roman" panose="02020603050405020304" pitchFamily="18" charset="0"/>
            </a:endParaRPr>
          </a:p>
        </p:txBody>
      </p:sp>
      <p:pic>
        <p:nvPicPr>
          <p:cNvPr id="13" name="Afbeelding 12">
            <a:extLst>
              <a:ext uri="{FF2B5EF4-FFF2-40B4-BE49-F238E27FC236}">
                <a16:creationId xmlns:a16="http://schemas.microsoft.com/office/drawing/2014/main" id="{22FFF8BF-B7B0-8D33-B7BB-68353E4FD1B3}"/>
              </a:ext>
            </a:extLst>
          </p:cNvPr>
          <p:cNvPicPr>
            <a:picLocks noChangeAspect="1"/>
          </p:cNvPicPr>
          <p:nvPr/>
        </p:nvPicPr>
        <p:blipFill>
          <a:blip r:embed="rId4"/>
          <a:stretch>
            <a:fillRect/>
          </a:stretch>
        </p:blipFill>
        <p:spPr>
          <a:xfrm>
            <a:off x="9910333" y="1964706"/>
            <a:ext cx="1422842" cy="1365720"/>
          </a:xfrm>
          <a:prstGeom prst="rect">
            <a:avLst/>
          </a:prstGeom>
        </p:spPr>
      </p:pic>
    </p:spTree>
    <p:extLst>
      <p:ext uri="{BB962C8B-B14F-4D97-AF65-F5344CB8AC3E}">
        <p14:creationId xmlns:p14="http://schemas.microsoft.com/office/powerpoint/2010/main" val="22031327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1" y="165342"/>
            <a:ext cx="9655628" cy="1325563"/>
          </a:xfrm>
        </p:spPr>
        <p:style>
          <a:lnRef idx="0">
            <a:schemeClr val="accent6"/>
          </a:lnRef>
          <a:fillRef idx="3">
            <a:schemeClr val="accent6"/>
          </a:fillRef>
          <a:effectRef idx="3">
            <a:schemeClr val="accent6"/>
          </a:effectRef>
          <a:fontRef idx="minor">
            <a:schemeClr val="lt1"/>
          </a:fontRef>
        </p:style>
        <p:txBody>
          <a:bodyPr/>
          <a:lstStyle/>
          <a:p>
            <a:r>
              <a:rPr lang="nl-NL" dirty="0"/>
              <a:t>Introductie Dirk Groot alias </a:t>
            </a:r>
            <a:r>
              <a:rPr lang="nl-NL" dirty="0" err="1"/>
              <a:t>Zwerfinator</a:t>
            </a:r>
            <a:endParaRPr lang="nl-NL" dirty="0"/>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269429" y="1798451"/>
            <a:ext cx="5235444" cy="4666662"/>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b="1" dirty="0">
                <a:solidFill>
                  <a:schemeClr val="tx1"/>
                </a:solidFill>
                <a:ea typeface="Calibri" panose="020F0502020204030204" pitchFamily="34" charset="0"/>
                <a:cs typeface="Times New Roman" panose="02020603050405020304" pitchFamily="18" charset="0"/>
              </a:rPr>
              <a:t>Maak kennis met Dirk Groot; </a:t>
            </a:r>
            <a:r>
              <a:rPr lang="nl-NL" sz="2000" b="1" dirty="0" err="1">
                <a:solidFill>
                  <a:schemeClr val="tx1"/>
                </a:solidFill>
                <a:ea typeface="Calibri" panose="020F0502020204030204" pitchFamily="34" charset="0"/>
                <a:cs typeface="Times New Roman" panose="02020603050405020304" pitchFamily="18" charset="0"/>
              </a:rPr>
              <a:t>Zwerfinator</a:t>
            </a:r>
            <a:endParaRPr lang="nl-NL" sz="2000" b="1" dirty="0">
              <a:solidFill>
                <a:schemeClr val="tx1"/>
              </a:solidFill>
              <a:ea typeface="Calibri" panose="020F0502020204030204" pitchFamily="34" charset="0"/>
              <a:cs typeface="Times New Roman" panose="02020603050405020304" pitchFamily="18" charset="0"/>
            </a:endParaRP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Dirk alias </a:t>
            </a:r>
            <a:r>
              <a:rPr lang="nl-NL" sz="2000" dirty="0" err="1">
                <a:solidFill>
                  <a:schemeClr val="tx1"/>
                </a:solidFill>
                <a:ea typeface="Calibri" panose="020F0502020204030204" pitchFamily="34" charset="0"/>
                <a:cs typeface="Times New Roman" panose="02020603050405020304" pitchFamily="18" charset="0"/>
              </a:rPr>
              <a:t>Zwerfinator</a:t>
            </a:r>
            <a:r>
              <a:rPr lang="nl-NL" sz="2000" dirty="0">
                <a:solidFill>
                  <a:schemeClr val="tx1"/>
                </a:solidFill>
                <a:ea typeface="Calibri" panose="020F0502020204030204" pitchFamily="34" charset="0"/>
                <a:cs typeface="Times New Roman" panose="02020603050405020304" pitchFamily="18" charset="0"/>
              </a:rPr>
              <a:t> is strijder tegen zwerfafval en plastic soep en een echte zwerfafval </a:t>
            </a:r>
            <a:r>
              <a:rPr lang="nl-NL" sz="2000" dirty="0" err="1">
                <a:solidFill>
                  <a:schemeClr val="tx1"/>
                </a:solidFill>
                <a:ea typeface="Calibri" panose="020F0502020204030204" pitchFamily="34" charset="0"/>
                <a:cs typeface="Times New Roman" panose="02020603050405020304" pitchFamily="18" charset="0"/>
              </a:rPr>
              <a:t>analyst</a:t>
            </a:r>
            <a:r>
              <a:rPr lang="nl-NL" sz="2000" dirty="0">
                <a:solidFill>
                  <a:schemeClr val="tx1"/>
                </a:solidFill>
                <a:ea typeface="Calibri" panose="020F0502020204030204" pitchFamily="34" charset="0"/>
                <a:cs typeface="Times New Roman" panose="02020603050405020304" pitchFamily="18" charset="0"/>
              </a:rPr>
              <a:t>.</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bijgaande video interviewt Jeroen Heerschop Dirk tijdens een </a:t>
            </a:r>
            <a:r>
              <a:rPr lang="nl-NL" sz="2000" dirty="0" err="1">
                <a:solidFill>
                  <a:schemeClr val="tx1"/>
                </a:solidFill>
                <a:ea typeface="Calibri" panose="020F0502020204030204" pitchFamily="34" charset="0"/>
                <a:cs typeface="Times New Roman" panose="02020603050405020304" pitchFamily="18" charset="0"/>
              </a:rPr>
              <a:t>GetResponsLive</a:t>
            </a:r>
            <a:r>
              <a:rPr lang="nl-NL" sz="2000" dirty="0">
                <a:solidFill>
                  <a:schemeClr val="tx1"/>
                </a:solidFill>
                <a:ea typeface="Calibri" panose="020F0502020204030204" pitchFamily="34" charset="0"/>
                <a:cs typeface="Times New Roman" panose="02020603050405020304" pitchFamily="18" charset="0"/>
              </a:rPr>
              <a:t> uitzending over het zwerfafval probleem, zwerfafval data, diverse campagnes en onderzoeken en natuurlijk oplossingen.</a:t>
            </a:r>
          </a:p>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de video vanaf 12:26 min licht Dirk een zwerfafval onderzoek toe uit Purmerend. </a:t>
            </a: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De dataset achter dit onderzoek heeft Dirk als ‘data sponsor’ beschikbaar gesteld aan het Duurzaam </a:t>
            </a:r>
            <a:r>
              <a:rPr lang="nl-NL" sz="2000" dirty="0" err="1">
                <a:solidFill>
                  <a:schemeClr val="tx1"/>
                </a:solidFill>
                <a:ea typeface="Calibri" panose="020F0502020204030204" pitchFamily="34" charset="0"/>
                <a:cs typeface="Times New Roman" panose="02020603050405020304" pitchFamily="18" charset="0"/>
              </a:rPr>
              <a:t>Datalab</a:t>
            </a:r>
            <a:r>
              <a:rPr lang="nl-NL" sz="2000" dirty="0">
                <a:solidFill>
                  <a:schemeClr val="tx1"/>
                </a:solidFill>
                <a:ea typeface="Calibri" panose="020F0502020204030204" pitchFamily="34" charset="0"/>
                <a:cs typeface="Times New Roman" panose="02020603050405020304" pitchFamily="18" charset="0"/>
              </a:rPr>
              <a:t>.</a:t>
            </a:r>
          </a:p>
        </p:txBody>
      </p:sp>
      <p:pic>
        <p:nvPicPr>
          <p:cNvPr id="3" name="Onlinemedia 2" title="De Zwerfinator &amp; Data | Get ResponsLIVE #90">
            <a:hlinkClick r:id="" action="ppaction://media"/>
            <a:extLst>
              <a:ext uri="{FF2B5EF4-FFF2-40B4-BE49-F238E27FC236}">
                <a16:creationId xmlns:a16="http://schemas.microsoft.com/office/drawing/2014/main" id="{79EC5EF2-7BFA-83BB-932D-C3AFFE061CD8}"/>
              </a:ext>
            </a:extLst>
          </p:cNvPr>
          <p:cNvPicPr>
            <a:picLocks noRot="1" noChangeAspect="1"/>
          </p:cNvPicPr>
          <p:nvPr>
            <a:videoFile r:link="rId1"/>
          </p:nvPr>
        </p:nvPicPr>
        <p:blipFill>
          <a:blip r:embed="rId4"/>
          <a:stretch>
            <a:fillRect/>
          </a:stretch>
        </p:blipFill>
        <p:spPr>
          <a:xfrm>
            <a:off x="5582493" y="1800739"/>
            <a:ext cx="6245386" cy="3528643"/>
          </a:xfrm>
          <a:prstGeom prst="rect">
            <a:avLst/>
          </a:prstGeom>
        </p:spPr>
      </p:pic>
    </p:spTree>
    <p:extLst>
      <p:ext uri="{BB962C8B-B14F-4D97-AF65-F5344CB8AC3E}">
        <p14:creationId xmlns:p14="http://schemas.microsoft.com/office/powerpoint/2010/main" val="2324295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18F2C-4777-4639-B413-89662D5E1EDA}"/>
              </a:ext>
            </a:extLst>
          </p:cNvPr>
          <p:cNvSpPr>
            <a:spLocks noGrp="1"/>
          </p:cNvSpPr>
          <p:nvPr>
            <p:ph type="title"/>
          </p:nvPr>
        </p:nvSpPr>
        <p:spPr>
          <a:xfrm>
            <a:off x="1698170" y="165342"/>
            <a:ext cx="9755077" cy="1325563"/>
          </a:xfrm>
        </p:spPr>
        <p:style>
          <a:lnRef idx="0">
            <a:schemeClr val="accent6"/>
          </a:lnRef>
          <a:fillRef idx="3">
            <a:schemeClr val="accent6"/>
          </a:fillRef>
          <a:effectRef idx="3">
            <a:schemeClr val="accent6"/>
          </a:effectRef>
          <a:fontRef idx="minor">
            <a:schemeClr val="lt1"/>
          </a:fontRef>
        </p:style>
        <p:txBody>
          <a:bodyPr>
            <a:normAutofit/>
          </a:bodyPr>
          <a:lstStyle/>
          <a:p>
            <a:r>
              <a:rPr lang="nl-NL" sz="4000" dirty="0"/>
              <a:t>Opdracht 2: BI visualisaties gebruiken bij zwerfafval data analyse</a:t>
            </a:r>
          </a:p>
        </p:txBody>
      </p:sp>
      <p:pic>
        <p:nvPicPr>
          <p:cNvPr id="5" name="Afbeelding 4">
            <a:extLst>
              <a:ext uri="{FF2B5EF4-FFF2-40B4-BE49-F238E27FC236}">
                <a16:creationId xmlns:a16="http://schemas.microsoft.com/office/drawing/2014/main" id="{B290D889-18B9-3713-DC0B-84E42132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
            <a:ext cx="1698171" cy="1698171"/>
          </a:xfrm>
          <a:prstGeom prst="rect">
            <a:avLst/>
          </a:prstGeom>
        </p:spPr>
      </p:pic>
      <p:sp>
        <p:nvSpPr>
          <p:cNvPr id="6" name="Tekstvak 5">
            <a:extLst>
              <a:ext uri="{FF2B5EF4-FFF2-40B4-BE49-F238E27FC236}">
                <a16:creationId xmlns:a16="http://schemas.microsoft.com/office/drawing/2014/main" id="{E8F52BA5-0314-F5F6-5080-28DE56D70EA0}"/>
              </a:ext>
            </a:extLst>
          </p:cNvPr>
          <p:cNvSpPr txBox="1"/>
          <p:nvPr/>
        </p:nvSpPr>
        <p:spPr>
          <a:xfrm>
            <a:off x="573437" y="1798451"/>
            <a:ext cx="10879810" cy="4850302"/>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ct val="107000"/>
              </a:lnSpc>
              <a:spcAft>
                <a:spcPts val="800"/>
              </a:spcAft>
            </a:pPr>
            <a:r>
              <a:rPr lang="nl-NL" sz="2000" dirty="0">
                <a:solidFill>
                  <a:schemeClr val="tx1"/>
                </a:solidFill>
                <a:ea typeface="Calibri" panose="020F0502020204030204" pitchFamily="34" charset="0"/>
                <a:cs typeface="Times New Roman" panose="02020603050405020304" pitchFamily="18" charset="0"/>
              </a:rPr>
              <a:t>In deze opdracht gaan we ontdekken welke visualisaties uit je BI-tool naar keuze (wij hanteren Power BI) gebruikt kunnen worden om een zwerfafval dataset in kaart te brengen.</a:t>
            </a:r>
          </a:p>
          <a:p>
            <a:pPr>
              <a:lnSpc>
                <a:spcPct val="107000"/>
              </a:lnSpc>
              <a:spcAft>
                <a:spcPts val="800"/>
              </a:spcAft>
            </a:pPr>
            <a:br>
              <a:rPr lang="nl-NL" sz="2000" b="1" dirty="0">
                <a:solidFill>
                  <a:schemeClr val="tx1"/>
                </a:solidFill>
                <a:ea typeface="Calibri" panose="020F0502020204030204" pitchFamily="34" charset="0"/>
                <a:cs typeface="Times New Roman" panose="02020603050405020304" pitchFamily="18" charset="0"/>
              </a:rPr>
            </a:br>
            <a:r>
              <a:rPr lang="nl-NL" sz="2000" b="1" dirty="0">
                <a:solidFill>
                  <a:schemeClr val="tx1"/>
                </a:solidFill>
                <a:ea typeface="Calibri" panose="020F0502020204030204" pitchFamily="34" charset="0"/>
                <a:cs typeface="Times New Roman" panose="02020603050405020304" pitchFamily="18" charset="0"/>
              </a:rPr>
              <a:t>Dataset:</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Zwerfafval onderzoek uitgevoerd in Purmerend over 2018-2021 uitgevoerd door </a:t>
            </a:r>
            <a:r>
              <a:rPr lang="nl-NL" sz="2000" dirty="0" err="1">
                <a:solidFill>
                  <a:schemeClr val="tx1"/>
                </a:solidFill>
                <a:ea typeface="Calibri" panose="020F0502020204030204" pitchFamily="34" charset="0"/>
                <a:cs typeface="Times New Roman" panose="02020603050405020304" pitchFamily="18" charset="0"/>
              </a:rPr>
              <a:t>Zwerfinator</a:t>
            </a:r>
            <a:r>
              <a:rPr lang="nl-NL" sz="2000" dirty="0">
                <a:solidFill>
                  <a:schemeClr val="tx1"/>
                </a:solidFill>
                <a:ea typeface="Calibri" panose="020F0502020204030204" pitchFamily="34" charset="0"/>
                <a:cs typeface="Times New Roman" panose="02020603050405020304" pitchFamily="18" charset="0"/>
              </a:rPr>
              <a:t> </a:t>
            </a:r>
            <a:br>
              <a:rPr lang="nl-NL" sz="2000" dirty="0">
                <a:solidFill>
                  <a:schemeClr val="tx1"/>
                </a:solidFill>
                <a:ea typeface="Calibri" panose="020F0502020204030204" pitchFamily="34" charset="0"/>
                <a:cs typeface="Times New Roman" panose="02020603050405020304" pitchFamily="18" charset="0"/>
              </a:rPr>
            </a:br>
            <a:r>
              <a:rPr lang="nl-NL" sz="2000" dirty="0">
                <a:solidFill>
                  <a:schemeClr val="tx1"/>
                </a:solidFill>
                <a:ea typeface="Calibri" panose="020F0502020204030204" pitchFamily="34" charset="0"/>
                <a:cs typeface="Times New Roman" panose="02020603050405020304" pitchFamily="18" charset="0"/>
              </a:rPr>
              <a:t>(data donor van het Duurzaam </a:t>
            </a:r>
            <a:r>
              <a:rPr lang="nl-NL" sz="2000" dirty="0" err="1">
                <a:solidFill>
                  <a:schemeClr val="tx1"/>
                </a:solidFill>
                <a:ea typeface="Calibri" panose="020F0502020204030204" pitchFamily="34" charset="0"/>
                <a:cs typeface="Times New Roman" panose="02020603050405020304" pitchFamily="18" charset="0"/>
              </a:rPr>
              <a:t>Datalab</a:t>
            </a:r>
            <a:r>
              <a:rPr lang="nl-NL" sz="2000" dirty="0">
                <a:solidFill>
                  <a:schemeClr val="tx1"/>
                </a:solidFill>
                <a:ea typeface="Calibri" panose="020F0502020204030204" pitchFamily="34" charset="0"/>
                <a:cs typeface="Times New Roman" panose="02020603050405020304" pitchFamily="18" charset="0"/>
              </a:rPr>
              <a:t>).</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Gegevens over zwerfafval inclusief datum/tijd, </a:t>
            </a:r>
            <a:r>
              <a:rPr lang="en-US" sz="2000" dirty="0" err="1">
                <a:solidFill>
                  <a:schemeClr val="tx1"/>
                </a:solidFill>
                <a:ea typeface="Calibri" panose="020F0502020204030204" pitchFamily="34" charset="0"/>
                <a:cs typeface="Times New Roman" panose="02020603050405020304" pitchFamily="18" charset="0"/>
              </a:rPr>
              <a:t>c</a:t>
            </a:r>
            <a:r>
              <a:rPr lang="en-US" sz="2000" dirty="0" err="1"/>
              <a:t>oördinaten</a:t>
            </a:r>
            <a:r>
              <a:rPr lang="nl-NL" sz="2000" dirty="0"/>
              <a:t> en </a:t>
            </a:r>
            <a:r>
              <a:rPr lang="nl-NL" sz="2000" dirty="0" err="1">
                <a:solidFill>
                  <a:schemeClr val="tx1"/>
                </a:solidFill>
                <a:ea typeface="Calibri" panose="020F0502020204030204" pitchFamily="34" charset="0"/>
                <a:cs typeface="Times New Roman" panose="02020603050405020304" pitchFamily="18" charset="0"/>
              </a:rPr>
              <a:t>tagging</a:t>
            </a:r>
            <a:r>
              <a:rPr lang="nl-NL" sz="2000" dirty="0">
                <a:solidFill>
                  <a:schemeClr val="tx1"/>
                </a:solidFill>
                <a:ea typeface="Calibri" panose="020F0502020204030204" pitchFamily="34" charset="0"/>
                <a:cs typeface="Times New Roman" panose="02020603050405020304" pitchFamily="18" charset="0"/>
              </a:rPr>
              <a:t> staan in apart tabblad.</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Gegevens over de looproutes o.a. wijk en gelopen afstand looproute staan in apart tabblad.</a:t>
            </a:r>
          </a:p>
          <a:p>
            <a:pPr marL="342900" indent="-342900">
              <a:lnSpc>
                <a:spcPct val="107000"/>
              </a:lnSpc>
              <a:spcAft>
                <a:spcPts val="800"/>
              </a:spcAft>
              <a:buFont typeface="Arial" panose="020B0604020202020204" pitchFamily="34" charset="0"/>
              <a:buChar char="•"/>
            </a:pPr>
            <a:endParaRPr lang="nl-NL" sz="2000" dirty="0">
              <a:solidFill>
                <a:schemeClr val="tx1"/>
              </a:solidFill>
              <a:ea typeface="Calibri" panose="020F0502020204030204" pitchFamily="34" charset="0"/>
              <a:cs typeface="Times New Roman" panose="02020603050405020304" pitchFamily="18" charset="0"/>
            </a:endParaRPr>
          </a:p>
          <a:p>
            <a:pPr>
              <a:lnSpc>
                <a:spcPct val="107000"/>
              </a:lnSpc>
              <a:spcAft>
                <a:spcPts val="800"/>
              </a:spcAft>
            </a:pPr>
            <a:r>
              <a:rPr lang="nl-NL" sz="2000" b="1" dirty="0" err="1">
                <a:solidFill>
                  <a:schemeClr val="tx1"/>
                </a:solidFill>
                <a:ea typeface="Calibri" panose="020F0502020204030204" pitchFamily="34" charset="0"/>
                <a:cs typeface="Times New Roman" panose="02020603050405020304" pitchFamily="18" charset="0"/>
              </a:rPr>
              <a:t>Measures</a:t>
            </a:r>
            <a:r>
              <a:rPr lang="nl-NL" sz="2000" b="1" dirty="0">
                <a:solidFill>
                  <a:schemeClr val="tx1"/>
                </a:solidFill>
                <a:ea typeface="Calibri" panose="020F0502020204030204" pitchFamily="34" charset="0"/>
                <a:cs typeface="Times New Roman" panose="02020603050405020304" pitchFamily="18" charset="0"/>
              </a:rPr>
              <a:t>:</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Aantal versus aantal per 100 meter: kies je voor absolute meting of relatieve meting?</a:t>
            </a:r>
          </a:p>
          <a:p>
            <a:pPr marL="342900" indent="-342900">
              <a:lnSpc>
                <a:spcPct val="107000"/>
              </a:lnSpc>
              <a:spcAft>
                <a:spcPts val="800"/>
              </a:spcAft>
              <a:buFont typeface="Arial" panose="020B0604020202020204" pitchFamily="34" charset="0"/>
              <a:buChar char="•"/>
            </a:pPr>
            <a:r>
              <a:rPr lang="nl-NL" sz="2000" dirty="0">
                <a:solidFill>
                  <a:schemeClr val="tx1"/>
                </a:solidFill>
                <a:ea typeface="Calibri" panose="020F0502020204030204" pitchFamily="34" charset="0"/>
                <a:cs typeface="Times New Roman" panose="02020603050405020304" pitchFamily="18" charset="0"/>
              </a:rPr>
              <a:t>Let op! Sommige zwerfafval datapunten hebben afwijkend aantal. Dus </a:t>
            </a:r>
            <a:r>
              <a:rPr lang="nl-NL" sz="2000" dirty="0" err="1">
                <a:solidFill>
                  <a:schemeClr val="tx1"/>
                </a:solidFill>
                <a:ea typeface="Calibri" panose="020F0502020204030204" pitchFamily="34" charset="0"/>
                <a:cs typeface="Times New Roman" panose="02020603050405020304" pitchFamily="18" charset="0"/>
              </a:rPr>
              <a:t>summarize</a:t>
            </a:r>
            <a:r>
              <a:rPr lang="nl-NL" sz="2000" dirty="0">
                <a:solidFill>
                  <a:schemeClr val="tx1"/>
                </a:solidFill>
                <a:ea typeface="Calibri" panose="020F0502020204030204" pitchFamily="34" charset="0"/>
                <a:cs typeface="Times New Roman" panose="02020603050405020304" pitchFamily="18" charset="0"/>
              </a:rPr>
              <a:t> veld ‘aantal’.</a:t>
            </a:r>
          </a:p>
        </p:txBody>
      </p:sp>
    </p:spTree>
    <p:extLst>
      <p:ext uri="{BB962C8B-B14F-4D97-AF65-F5344CB8AC3E}">
        <p14:creationId xmlns:p14="http://schemas.microsoft.com/office/powerpoint/2010/main" val="2113707542"/>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828</TotalTime>
  <Words>2006</Words>
  <Application>Microsoft Office PowerPoint</Application>
  <PresentationFormat>Breedbeeld</PresentationFormat>
  <Paragraphs>131</Paragraphs>
  <Slides>19</Slides>
  <Notes>0</Notes>
  <HiddenSlides>0</HiddenSlides>
  <MMClips>3</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19</vt:i4>
      </vt:variant>
    </vt:vector>
  </HeadingPairs>
  <TitlesOfParts>
    <vt:vector size="23" baseType="lpstr">
      <vt:lpstr>Arial</vt:lpstr>
      <vt:lpstr>Calibri</vt:lpstr>
      <vt:lpstr>Calibri Light</vt:lpstr>
      <vt:lpstr>Kantoorthema</vt:lpstr>
      <vt:lpstr>PowerPoint-presentatie</vt:lpstr>
      <vt:lpstr> Opbouw Challenge: ‘BI visualisaties ontwikkelen voor zwerfafval analyse’  </vt:lpstr>
      <vt:lpstr>Duurzaam Datalab - Welkom</vt:lpstr>
      <vt:lpstr>Zwerfafval; zwerfafval rapen;  iedereen heeft eigen verhaal</vt:lpstr>
      <vt:lpstr>Introductie in zwerfafval data logging</vt:lpstr>
      <vt:lpstr>Basis data in apps over zwerfafval</vt:lpstr>
      <vt:lpstr>Opdracht 1: Zelf ervaren hoe het werkt</vt:lpstr>
      <vt:lpstr>Introductie Dirk Groot alias Zwerfinator</vt:lpstr>
      <vt:lpstr>Opdracht 2: BI visualisaties gebruiken bij zwerfafval data analyse</vt:lpstr>
      <vt:lpstr>Opdracht 2: BI visualisaties gebruiken bij zwerfafval data analyse</vt:lpstr>
      <vt:lpstr>Opdracht 2: BI visualisaties gebruiken bij zwerfafval data analyse</vt:lpstr>
      <vt:lpstr>Woody Wil Wandelen</vt:lpstr>
      <vt:lpstr>Opdracht 3: Bepaal de effectiviteit van afvalbakken in een woonwijk </vt:lpstr>
      <vt:lpstr>Opdracht 3: Bepaal de effectiviteit van afvalbakken in een woonwijk </vt:lpstr>
      <vt:lpstr>Opdracht 3: Bepaal de effectiviteit van afvalbakken in een woonwijk </vt:lpstr>
      <vt:lpstr>Opdracht 3: Bepaal de effectiviteit van afvalbakken in een woonwijk </vt:lpstr>
      <vt:lpstr>Opdracht 3: Bepaal de effectiviteit van afvalbakken in een woonwijk </vt:lpstr>
      <vt:lpstr>Duurzaam Datalab community</vt:lpstr>
      <vt:lpstr>PowerPoint-presentatie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Nico Bonnet</dc:creator>
  <cp:lastModifiedBy>Nico Bonnet</cp:lastModifiedBy>
  <cp:revision>1</cp:revision>
  <dcterms:created xsi:type="dcterms:W3CDTF">2022-05-27T18:47:59Z</dcterms:created>
  <dcterms:modified xsi:type="dcterms:W3CDTF">2022-06-03T12:44:30Z</dcterms:modified>
</cp:coreProperties>
</file>

<file path=docProps/thumbnail.jpeg>
</file>